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29"/>
  </p:notesMasterIdLst>
  <p:sldIdLst>
    <p:sldId id="257" r:id="rId2"/>
    <p:sldId id="260" r:id="rId3"/>
    <p:sldId id="261" r:id="rId4"/>
    <p:sldId id="258" r:id="rId5"/>
    <p:sldId id="278" r:id="rId6"/>
    <p:sldId id="279" r:id="rId7"/>
    <p:sldId id="280" r:id="rId8"/>
    <p:sldId id="281" r:id="rId9"/>
    <p:sldId id="282" r:id="rId10"/>
    <p:sldId id="263" r:id="rId11"/>
    <p:sldId id="275" r:id="rId12"/>
    <p:sldId id="283" r:id="rId13"/>
    <p:sldId id="285" r:id="rId14"/>
    <p:sldId id="289" r:id="rId15"/>
    <p:sldId id="290" r:id="rId16"/>
    <p:sldId id="286" r:id="rId17"/>
    <p:sldId id="287" r:id="rId18"/>
    <p:sldId id="288" r:id="rId19"/>
    <p:sldId id="284" r:id="rId20"/>
    <p:sldId id="294" r:id="rId21"/>
    <p:sldId id="291" r:id="rId22"/>
    <p:sldId id="292" r:id="rId23"/>
    <p:sldId id="293" r:id="rId24"/>
    <p:sldId id="295" r:id="rId25"/>
    <p:sldId id="265" r:id="rId26"/>
    <p:sldId id="266" r:id="rId27"/>
    <p:sldId id="269" r:id="rId28"/>
  </p:sldIdLst>
  <p:sldSz cx="12192000" cy="6858000"/>
  <p:notesSz cx="6858000" cy="9144000"/>
  <p:embeddedFontLst>
    <p:embeddedFont>
      <p:font typeface="나눔스퀘어 Bold" panose="020B0600000101010101" pitchFamily="50" charset="-127"/>
      <p:bold r:id="rId30"/>
    </p:embeddedFont>
    <p:embeddedFont>
      <p:font typeface="나눔스퀘어 Extra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0096"/>
    <a:srgbClr val="00002F"/>
    <a:srgbClr val="99FFCC"/>
    <a:srgbClr val="A7530D"/>
    <a:srgbClr val="4C0D53"/>
    <a:srgbClr val="D0CECE"/>
    <a:srgbClr val="8DBABD"/>
    <a:srgbClr val="634EEA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5" autoAdjust="0"/>
    <p:restoredTop sz="95059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409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65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65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98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285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538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81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시간마다 </a:t>
            </a:r>
            <a:r>
              <a:rPr lang="ko-KR" altLang="en-US" dirty="0" err="1"/>
              <a:t>포웹이라는</a:t>
            </a:r>
            <a:r>
              <a:rPr lang="ko-KR" altLang="en-US" dirty="0"/>
              <a:t> </a:t>
            </a:r>
            <a:r>
              <a:rPr lang="ko-KR" altLang="en-US" dirty="0" err="1"/>
              <a:t>쉘스크립트를</a:t>
            </a:r>
            <a:r>
              <a:rPr lang="ko-KR" altLang="en-US" dirty="0"/>
              <a:t> 실행시키고 로그를 남김</a:t>
            </a:r>
            <a:endParaRPr lang="en-US" altLang="ko-KR" dirty="0"/>
          </a:p>
          <a:p>
            <a:r>
              <a:rPr lang="ko-KR" altLang="en-US" dirty="0"/>
              <a:t>매일 </a:t>
            </a:r>
            <a:r>
              <a:rPr lang="en-US" altLang="ko-KR" dirty="0"/>
              <a:t>0</a:t>
            </a:r>
            <a:r>
              <a:rPr lang="ko-KR" altLang="en-US" dirty="0"/>
              <a:t>시에 로그를 지움</a:t>
            </a:r>
            <a:endParaRPr lang="en-US" altLang="ko-KR" dirty="0"/>
          </a:p>
          <a:p>
            <a:r>
              <a:rPr lang="ko-KR" altLang="en-US" dirty="0" err="1"/>
              <a:t>크론탭</a:t>
            </a:r>
            <a:r>
              <a:rPr lang="ko-KR" altLang="en-US" dirty="0"/>
              <a:t> 작업목록을 </a:t>
            </a:r>
            <a:r>
              <a:rPr lang="ko-KR" altLang="en-US" dirty="0" err="1"/>
              <a:t>크론탭</a:t>
            </a:r>
            <a:r>
              <a:rPr lang="ko-KR" altLang="en-US" dirty="0"/>
              <a:t> </a:t>
            </a:r>
            <a:r>
              <a:rPr lang="ko-KR" altLang="en-US" dirty="0" err="1"/>
              <a:t>백에</a:t>
            </a:r>
            <a:r>
              <a:rPr lang="ko-KR" altLang="en-US" dirty="0"/>
              <a:t> 저장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388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221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07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877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075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81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106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126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304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764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22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2397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13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102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550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750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996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880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048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97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106.10.37.140/index.php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sv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2985" y="2447473"/>
            <a:ext cx="5186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세일스</a:t>
            </a:r>
            <a:r>
              <a:rPr lang="ko-KR" altLang="en-US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7200" spc="-30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컴바인</a:t>
            </a:r>
            <a:endParaRPr lang="en-US" altLang="ko-KR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1411" y="3687066"/>
            <a:ext cx="3818246" cy="684909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201410697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양지원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201615383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김성연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별 역할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결과</a:t>
            </a: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9A11C9-85BE-4468-B65C-B083B23D45D6}"/>
              </a:ext>
            </a:extLst>
          </p:cNvPr>
          <p:cNvCxnSpPr>
            <a:cxnSpLocks/>
          </p:cNvCxnSpPr>
          <p:nvPr/>
        </p:nvCxnSpPr>
        <p:spPr>
          <a:xfrm>
            <a:off x="1169135" y="989148"/>
            <a:ext cx="39229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892FC4-C4F0-4D70-83F9-CA49D0B67E11}"/>
              </a:ext>
            </a:extLst>
          </p:cNvPr>
          <p:cNvSpPr txBox="1"/>
          <p:nvPr/>
        </p:nvSpPr>
        <p:spPr>
          <a:xfrm>
            <a:off x="1069803" y="412226"/>
            <a:ext cx="4054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별 역할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63078-2E6A-4588-9769-239E52A06241}"/>
              </a:ext>
            </a:extLst>
          </p:cNvPr>
          <p:cNvSpPr txBox="1"/>
          <p:nvPr/>
        </p:nvSpPr>
        <p:spPr>
          <a:xfrm>
            <a:off x="414657" y="4653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407206D-D5E1-42EA-8D15-6521099E9BA3}"/>
              </a:ext>
            </a:extLst>
          </p:cNvPr>
          <p:cNvSpPr/>
          <p:nvPr/>
        </p:nvSpPr>
        <p:spPr>
          <a:xfrm>
            <a:off x="1565062" y="1810597"/>
            <a:ext cx="4204948" cy="4635177"/>
          </a:xfrm>
          <a:prstGeom prst="roundRect">
            <a:avLst>
              <a:gd name="adj" fmla="val 8504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A49EF7-000F-45A5-BEB4-AEAE1007B0B4}"/>
              </a:ext>
            </a:extLst>
          </p:cNvPr>
          <p:cNvGrpSpPr/>
          <p:nvPr/>
        </p:nvGrpSpPr>
        <p:grpSpPr>
          <a:xfrm>
            <a:off x="2893611" y="1386399"/>
            <a:ext cx="1550557" cy="848395"/>
            <a:chOff x="2356701" y="1414021"/>
            <a:chExt cx="1550557" cy="848395"/>
          </a:xfrm>
          <a:solidFill>
            <a:schemeClr val="bg1"/>
          </a:solidFill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454CF69-2E33-4F84-830D-17FE260D0796}"/>
                </a:ext>
              </a:extLst>
            </p:cNvPr>
            <p:cNvSpPr/>
            <p:nvPr/>
          </p:nvSpPr>
          <p:spPr>
            <a:xfrm>
              <a:off x="2356701" y="1414021"/>
              <a:ext cx="1550557" cy="848395"/>
            </a:xfrm>
            <a:prstGeom prst="round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D27003-2CEC-40B3-B596-C5419F741578}"/>
                </a:ext>
              </a:extLst>
            </p:cNvPr>
            <p:cNvSpPr/>
            <p:nvPr/>
          </p:nvSpPr>
          <p:spPr>
            <a:xfrm>
              <a:off x="2547774" y="1573923"/>
              <a:ext cx="1165704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양지원</a:t>
              </a: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041B5A6-6D84-451E-81F6-F0142144EB38}"/>
              </a:ext>
            </a:extLst>
          </p:cNvPr>
          <p:cNvSpPr/>
          <p:nvPr/>
        </p:nvSpPr>
        <p:spPr>
          <a:xfrm>
            <a:off x="6421990" y="1807911"/>
            <a:ext cx="4204948" cy="4635177"/>
          </a:xfrm>
          <a:prstGeom prst="roundRect">
            <a:avLst>
              <a:gd name="adj" fmla="val 8504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9444E5A-C369-4E2C-A38E-30986487F048}"/>
              </a:ext>
            </a:extLst>
          </p:cNvPr>
          <p:cNvGrpSpPr/>
          <p:nvPr/>
        </p:nvGrpSpPr>
        <p:grpSpPr>
          <a:xfrm>
            <a:off x="7750539" y="1383713"/>
            <a:ext cx="1550557" cy="848395"/>
            <a:chOff x="2356701" y="1414021"/>
            <a:chExt cx="1550557" cy="848395"/>
          </a:xfrm>
          <a:solidFill>
            <a:schemeClr val="bg1"/>
          </a:solidFill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7EB1991-C711-43D8-A04F-DCEA3ED61B81}"/>
                </a:ext>
              </a:extLst>
            </p:cNvPr>
            <p:cNvSpPr/>
            <p:nvPr/>
          </p:nvSpPr>
          <p:spPr>
            <a:xfrm>
              <a:off x="2356701" y="1414021"/>
              <a:ext cx="1550557" cy="848395"/>
            </a:xfrm>
            <a:prstGeom prst="round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22F589-CBA4-45C4-A0F9-8C0B15DC08F4}"/>
                </a:ext>
              </a:extLst>
            </p:cNvPr>
            <p:cNvSpPr/>
            <p:nvPr/>
          </p:nvSpPr>
          <p:spPr>
            <a:xfrm>
              <a:off x="2547773" y="1573923"/>
              <a:ext cx="1165705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 err="1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김성연</a:t>
              </a:r>
              <a:endParaRPr lang="ko-KR" altLang="en-US" sz="28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09F4425-1523-45BD-8180-B77194678D81}"/>
              </a:ext>
            </a:extLst>
          </p:cNvPr>
          <p:cNvSpPr txBox="1"/>
          <p:nvPr/>
        </p:nvSpPr>
        <p:spPr>
          <a:xfrm>
            <a:off x="1917456" y="2394696"/>
            <a:ext cx="350016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기본적인 </a:t>
            </a:r>
            <a:r>
              <a:rPr lang="ko-KR" altLang="en-US" sz="2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구현</a:t>
            </a:r>
            <a:endParaRPr lang="en-US" altLang="ko-KR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세부사항 구현</a:t>
            </a:r>
            <a:endParaRPr lang="en-US" altLang="ko-KR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</a:t>
            </a:r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웹서버 구현</a:t>
            </a:r>
            <a:endParaRPr lang="en-US" altLang="ko-KR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B209F5-7171-4ED5-9794-BB597A5608FB}"/>
              </a:ext>
            </a:extLst>
          </p:cNvPr>
          <p:cNvSpPr txBox="1"/>
          <p:nvPr/>
        </p:nvSpPr>
        <p:spPr>
          <a:xfrm>
            <a:off x="6774384" y="2400657"/>
            <a:ext cx="350016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기본적인 </a:t>
            </a:r>
            <a:r>
              <a:rPr lang="ko-KR" altLang="en-US" sz="2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구현</a:t>
            </a:r>
            <a:endParaRPr lang="en-US" altLang="ko-KR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반응형 웹사이트 구성</a:t>
            </a:r>
            <a:endParaRPr lang="en-US" altLang="ko-KR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웹사이트 디자인</a:t>
            </a:r>
            <a:endParaRPr lang="en-US" altLang="ko-KR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61B169-30C9-4030-AE6B-2E9FC50BEF41}"/>
              </a:ext>
            </a:extLst>
          </p:cNvPr>
          <p:cNvCxnSpPr/>
          <p:nvPr/>
        </p:nvCxnSpPr>
        <p:spPr>
          <a:xfrm>
            <a:off x="1565062" y="4590856"/>
            <a:ext cx="4204948" cy="0"/>
          </a:xfrm>
          <a:prstGeom prst="line">
            <a:avLst/>
          </a:prstGeom>
          <a:ln w="19050">
            <a:solidFill>
              <a:srgbClr val="00002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1BAECC6-8BA5-4122-8A0F-A29D8772AD30}"/>
              </a:ext>
            </a:extLst>
          </p:cNvPr>
          <p:cNvCxnSpPr/>
          <p:nvPr/>
        </p:nvCxnSpPr>
        <p:spPr>
          <a:xfrm>
            <a:off x="6421990" y="4590856"/>
            <a:ext cx="4204948" cy="0"/>
          </a:xfrm>
          <a:prstGeom prst="line">
            <a:avLst/>
          </a:prstGeom>
          <a:ln w="19050">
            <a:solidFill>
              <a:srgbClr val="00002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63EA50C-2C06-4D01-A271-4DED81F58A9D}"/>
              </a:ext>
            </a:extLst>
          </p:cNvPr>
          <p:cNvSpPr txBox="1"/>
          <p:nvPr/>
        </p:nvSpPr>
        <p:spPr>
          <a:xfrm>
            <a:off x="1764394" y="4766213"/>
            <a:ext cx="1244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EC0A50-95CD-4F38-BD76-E4543C49725A}"/>
              </a:ext>
            </a:extLst>
          </p:cNvPr>
          <p:cNvSpPr txBox="1"/>
          <p:nvPr/>
        </p:nvSpPr>
        <p:spPr>
          <a:xfrm>
            <a:off x="6608182" y="4766211"/>
            <a:ext cx="1244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3BA283-4AFA-4F5A-94C0-0292415F6C51}"/>
              </a:ext>
            </a:extLst>
          </p:cNvPr>
          <p:cNvSpPr txBox="1"/>
          <p:nvPr/>
        </p:nvSpPr>
        <p:spPr>
          <a:xfrm>
            <a:off x="8011044" y="4766210"/>
            <a:ext cx="812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6E4960-A41D-44A0-9EB1-122E8D4A1A1F}"/>
              </a:ext>
            </a:extLst>
          </p:cNvPr>
          <p:cNvSpPr txBox="1"/>
          <p:nvPr/>
        </p:nvSpPr>
        <p:spPr>
          <a:xfrm>
            <a:off x="9040966" y="4766209"/>
            <a:ext cx="812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29E31E-6E75-494A-ADE1-CFD596B8F46E}"/>
              </a:ext>
            </a:extLst>
          </p:cNvPr>
          <p:cNvSpPr txBox="1"/>
          <p:nvPr/>
        </p:nvSpPr>
        <p:spPr>
          <a:xfrm>
            <a:off x="3119956" y="4766212"/>
            <a:ext cx="253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Bash shell script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93E70F-6098-4BC6-91D6-75970C456C0C}"/>
              </a:ext>
            </a:extLst>
          </p:cNvPr>
          <p:cNvSpPr txBox="1"/>
          <p:nvPr/>
        </p:nvSpPr>
        <p:spPr>
          <a:xfrm>
            <a:off x="6608182" y="5456262"/>
            <a:ext cx="1471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Pycharm</a:t>
            </a:r>
            <a:endParaRPr lang="en-US" altLang="ko-KR" sz="2400" dirty="0">
              <a:solidFill>
                <a:srgbClr val="7030A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ABA7E9-16F3-45C9-AB1B-2DB68A3D3480}"/>
              </a:ext>
            </a:extLst>
          </p:cNvPr>
          <p:cNvSpPr txBox="1"/>
          <p:nvPr/>
        </p:nvSpPr>
        <p:spPr>
          <a:xfrm>
            <a:off x="8174602" y="5456261"/>
            <a:ext cx="2452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DreamWeaver</a:t>
            </a:r>
            <a:endParaRPr lang="en-US" altLang="ko-KR" sz="2400" dirty="0">
              <a:solidFill>
                <a:srgbClr val="7030A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7006E8-85C7-42F8-9763-A34898DD44F3}"/>
              </a:ext>
            </a:extLst>
          </p:cNvPr>
          <p:cNvSpPr txBox="1"/>
          <p:nvPr/>
        </p:nvSpPr>
        <p:spPr>
          <a:xfrm>
            <a:off x="1625371" y="5454489"/>
            <a:ext cx="1471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err="1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Pycharm</a:t>
            </a:r>
            <a:endParaRPr lang="en-US" altLang="ko-KR" sz="2200" dirty="0">
              <a:solidFill>
                <a:srgbClr val="7030A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FB01F4-4559-40F7-A646-1F5D59859A5F}"/>
              </a:ext>
            </a:extLst>
          </p:cNvPr>
          <p:cNvSpPr txBox="1"/>
          <p:nvPr/>
        </p:nvSpPr>
        <p:spPr>
          <a:xfrm>
            <a:off x="3110037" y="5452747"/>
            <a:ext cx="1471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Putty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E51C27-66BC-418C-BF74-66198DEF833C}"/>
              </a:ext>
            </a:extLst>
          </p:cNvPr>
          <p:cNvSpPr txBox="1"/>
          <p:nvPr/>
        </p:nvSpPr>
        <p:spPr>
          <a:xfrm>
            <a:off x="4101586" y="5454465"/>
            <a:ext cx="18709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APM server</a:t>
            </a:r>
          </a:p>
        </p:txBody>
      </p:sp>
    </p:spTree>
    <p:extLst>
      <p:ext uri="{BB962C8B-B14F-4D97-AF65-F5344CB8AC3E}">
        <p14:creationId xmlns:p14="http://schemas.microsoft.com/office/powerpoint/2010/main" val="1614665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9A11C9-85BE-4468-B65C-B083B23D45D6}"/>
              </a:ext>
            </a:extLst>
          </p:cNvPr>
          <p:cNvCxnSpPr>
            <a:cxnSpLocks/>
          </p:cNvCxnSpPr>
          <p:nvPr/>
        </p:nvCxnSpPr>
        <p:spPr>
          <a:xfrm>
            <a:off x="1169135" y="989148"/>
            <a:ext cx="39229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892FC4-C4F0-4D70-83F9-CA49D0B67E11}"/>
              </a:ext>
            </a:extLst>
          </p:cNvPr>
          <p:cNvSpPr txBox="1"/>
          <p:nvPr/>
        </p:nvSpPr>
        <p:spPr>
          <a:xfrm>
            <a:off x="1069803" y="412226"/>
            <a:ext cx="4054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별 역할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63078-2E6A-4588-9769-239E52A06241}"/>
              </a:ext>
            </a:extLst>
          </p:cNvPr>
          <p:cNvSpPr txBox="1"/>
          <p:nvPr/>
        </p:nvSpPr>
        <p:spPr>
          <a:xfrm>
            <a:off x="414657" y="4653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A49EF7-000F-45A5-BEB4-AEAE1007B0B4}"/>
              </a:ext>
            </a:extLst>
          </p:cNvPr>
          <p:cNvGrpSpPr/>
          <p:nvPr/>
        </p:nvGrpSpPr>
        <p:grpSpPr>
          <a:xfrm>
            <a:off x="810584" y="1354906"/>
            <a:ext cx="1550557" cy="848395"/>
            <a:chOff x="2356701" y="1414021"/>
            <a:chExt cx="1550557" cy="848395"/>
          </a:xfrm>
          <a:solidFill>
            <a:schemeClr val="bg1"/>
          </a:solidFill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454CF69-2E33-4F84-830D-17FE260D0796}"/>
                </a:ext>
              </a:extLst>
            </p:cNvPr>
            <p:cNvSpPr/>
            <p:nvPr/>
          </p:nvSpPr>
          <p:spPr>
            <a:xfrm>
              <a:off x="2356701" y="1414021"/>
              <a:ext cx="1550557" cy="848395"/>
            </a:xfrm>
            <a:prstGeom prst="round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D27003-2CEC-40B3-B596-C5419F741578}"/>
                </a:ext>
              </a:extLst>
            </p:cNvPr>
            <p:cNvSpPr/>
            <p:nvPr/>
          </p:nvSpPr>
          <p:spPr>
            <a:xfrm>
              <a:off x="2547774" y="1573923"/>
              <a:ext cx="1165704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양지원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360843B-E688-4990-9161-B07C28312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54" y="2561206"/>
            <a:ext cx="3054722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65184C-1C81-4209-8CD8-A149612EE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199" y="2561206"/>
            <a:ext cx="3184043" cy="3429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6423466-17F1-4CB5-9490-DDC3A23C3E24}"/>
              </a:ext>
            </a:extLst>
          </p:cNvPr>
          <p:cNvSpPr txBox="1"/>
          <p:nvPr/>
        </p:nvSpPr>
        <p:spPr>
          <a:xfrm>
            <a:off x="2574015" y="1448819"/>
            <a:ext cx="5700325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퀘이사존</a:t>
            </a:r>
            <a:r>
              <a:rPr lang="en-US" altLang="ko-KR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세븐존</a:t>
            </a:r>
            <a:r>
              <a:rPr lang="en-US" altLang="ko-KR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쿨앤조이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페이지 </a:t>
            </a:r>
            <a:r>
              <a:rPr lang="ko-KR" altLang="en-US" sz="2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B1C812-7775-4598-B35D-A733C3D86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065" y="2561206"/>
            <a:ext cx="372959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79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9A11C9-85BE-4468-B65C-B083B23D45D6}"/>
              </a:ext>
            </a:extLst>
          </p:cNvPr>
          <p:cNvCxnSpPr>
            <a:cxnSpLocks/>
          </p:cNvCxnSpPr>
          <p:nvPr/>
        </p:nvCxnSpPr>
        <p:spPr>
          <a:xfrm>
            <a:off x="1169135" y="989148"/>
            <a:ext cx="39229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892FC4-C4F0-4D70-83F9-CA49D0B67E11}"/>
              </a:ext>
            </a:extLst>
          </p:cNvPr>
          <p:cNvSpPr txBox="1"/>
          <p:nvPr/>
        </p:nvSpPr>
        <p:spPr>
          <a:xfrm>
            <a:off x="1069803" y="412226"/>
            <a:ext cx="4054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별 역할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63078-2E6A-4588-9769-239E52A06241}"/>
              </a:ext>
            </a:extLst>
          </p:cNvPr>
          <p:cNvSpPr txBox="1"/>
          <p:nvPr/>
        </p:nvSpPr>
        <p:spPr>
          <a:xfrm>
            <a:off x="414657" y="4653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A49EF7-000F-45A5-BEB4-AEAE1007B0B4}"/>
              </a:ext>
            </a:extLst>
          </p:cNvPr>
          <p:cNvGrpSpPr/>
          <p:nvPr/>
        </p:nvGrpSpPr>
        <p:grpSpPr>
          <a:xfrm>
            <a:off x="810584" y="1354906"/>
            <a:ext cx="1550557" cy="848395"/>
            <a:chOff x="2356701" y="1414021"/>
            <a:chExt cx="1550557" cy="848395"/>
          </a:xfrm>
          <a:solidFill>
            <a:schemeClr val="bg1"/>
          </a:solidFill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454CF69-2E33-4F84-830D-17FE260D0796}"/>
                </a:ext>
              </a:extLst>
            </p:cNvPr>
            <p:cNvSpPr/>
            <p:nvPr/>
          </p:nvSpPr>
          <p:spPr>
            <a:xfrm>
              <a:off x="2356701" y="1414021"/>
              <a:ext cx="1550557" cy="848395"/>
            </a:xfrm>
            <a:prstGeom prst="round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D27003-2CEC-40B3-B596-C5419F741578}"/>
                </a:ext>
              </a:extLst>
            </p:cNvPr>
            <p:cNvSpPr/>
            <p:nvPr/>
          </p:nvSpPr>
          <p:spPr>
            <a:xfrm>
              <a:off x="2547774" y="1573923"/>
              <a:ext cx="1165704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양지원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6423466-17F1-4CB5-9490-DDC3A23C3E24}"/>
              </a:ext>
            </a:extLst>
          </p:cNvPr>
          <p:cNvSpPr txBox="1"/>
          <p:nvPr/>
        </p:nvSpPr>
        <p:spPr>
          <a:xfrm>
            <a:off x="2552214" y="1354906"/>
            <a:ext cx="7522095" cy="937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ko-KR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Selenium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Phantom JS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사용하여 </a:t>
            </a:r>
            <a:r>
              <a:rPr lang="ko-KR" altLang="en-US" sz="2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직구팡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웹페이지의 동적 </a:t>
            </a:r>
            <a:r>
              <a:rPr lang="ko-KR" altLang="en-US" sz="2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구현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09342D-6A46-4459-A76C-C66DF24DC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008" y="2554667"/>
            <a:ext cx="4354988" cy="402023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0202F38-E7CA-4C60-A79B-F53AEA98D7C3}"/>
              </a:ext>
            </a:extLst>
          </p:cNvPr>
          <p:cNvCxnSpPr>
            <a:cxnSpLocks/>
          </p:cNvCxnSpPr>
          <p:nvPr/>
        </p:nvCxnSpPr>
        <p:spPr>
          <a:xfrm flipH="1">
            <a:off x="8474697" y="5656082"/>
            <a:ext cx="1065229" cy="7070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23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9A11C9-85BE-4468-B65C-B083B23D45D6}"/>
              </a:ext>
            </a:extLst>
          </p:cNvPr>
          <p:cNvCxnSpPr>
            <a:cxnSpLocks/>
          </p:cNvCxnSpPr>
          <p:nvPr/>
        </p:nvCxnSpPr>
        <p:spPr>
          <a:xfrm>
            <a:off x="1169135" y="989148"/>
            <a:ext cx="39229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892FC4-C4F0-4D70-83F9-CA49D0B67E11}"/>
              </a:ext>
            </a:extLst>
          </p:cNvPr>
          <p:cNvSpPr txBox="1"/>
          <p:nvPr/>
        </p:nvSpPr>
        <p:spPr>
          <a:xfrm>
            <a:off x="1069803" y="412226"/>
            <a:ext cx="4054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별 역할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63078-2E6A-4588-9769-239E52A06241}"/>
              </a:ext>
            </a:extLst>
          </p:cNvPr>
          <p:cNvSpPr txBox="1"/>
          <p:nvPr/>
        </p:nvSpPr>
        <p:spPr>
          <a:xfrm>
            <a:off x="414657" y="4653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A49EF7-000F-45A5-BEB4-AEAE1007B0B4}"/>
              </a:ext>
            </a:extLst>
          </p:cNvPr>
          <p:cNvGrpSpPr/>
          <p:nvPr/>
        </p:nvGrpSpPr>
        <p:grpSpPr>
          <a:xfrm>
            <a:off x="810584" y="1354906"/>
            <a:ext cx="1550557" cy="848395"/>
            <a:chOff x="2356701" y="1414021"/>
            <a:chExt cx="1550557" cy="848395"/>
          </a:xfrm>
          <a:solidFill>
            <a:schemeClr val="bg1"/>
          </a:solidFill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454CF69-2E33-4F84-830D-17FE260D0796}"/>
                </a:ext>
              </a:extLst>
            </p:cNvPr>
            <p:cNvSpPr/>
            <p:nvPr/>
          </p:nvSpPr>
          <p:spPr>
            <a:xfrm>
              <a:off x="2356701" y="1414021"/>
              <a:ext cx="1550557" cy="848395"/>
            </a:xfrm>
            <a:prstGeom prst="round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D27003-2CEC-40B3-B596-C5419F741578}"/>
                </a:ext>
              </a:extLst>
            </p:cNvPr>
            <p:cNvSpPr/>
            <p:nvPr/>
          </p:nvSpPr>
          <p:spPr>
            <a:xfrm>
              <a:off x="2547774" y="1573923"/>
              <a:ext cx="1165704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양지원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6423466-17F1-4CB5-9490-DDC3A23C3E24}"/>
              </a:ext>
            </a:extLst>
          </p:cNvPr>
          <p:cNvSpPr txBox="1"/>
          <p:nvPr/>
        </p:nvSpPr>
        <p:spPr>
          <a:xfrm>
            <a:off x="2552214" y="1496311"/>
            <a:ext cx="7522095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사이트마다 다른 날짜 형식을 최대한 통일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AD07AB-3ABA-4C7E-BDDC-93DC04A29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259" y="2478920"/>
            <a:ext cx="2287187" cy="38571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604E63-9CE5-4EF0-B0A5-F7B8490219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7396" b="56839"/>
          <a:stretch/>
        </p:blipFill>
        <p:spPr>
          <a:xfrm>
            <a:off x="3925220" y="2794512"/>
            <a:ext cx="4181832" cy="32259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128E03-6515-45F8-8792-33D8CED49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78" y="2794512"/>
            <a:ext cx="2980765" cy="3225984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0764C50-6C97-4A03-8733-CFCF14647A96}"/>
              </a:ext>
            </a:extLst>
          </p:cNvPr>
          <p:cNvCxnSpPr>
            <a:cxnSpLocks/>
          </p:cNvCxnSpPr>
          <p:nvPr/>
        </p:nvCxnSpPr>
        <p:spPr>
          <a:xfrm>
            <a:off x="6016136" y="4685122"/>
            <a:ext cx="3919716" cy="14140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366B89B-4E94-46C7-A93C-0DD83B3DBBC2}"/>
              </a:ext>
            </a:extLst>
          </p:cNvPr>
          <p:cNvCxnSpPr>
            <a:cxnSpLocks/>
          </p:cNvCxnSpPr>
          <p:nvPr/>
        </p:nvCxnSpPr>
        <p:spPr>
          <a:xfrm>
            <a:off x="5923440" y="3583757"/>
            <a:ext cx="4012412" cy="1869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726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9A11C9-85BE-4468-B65C-B083B23D45D6}"/>
              </a:ext>
            </a:extLst>
          </p:cNvPr>
          <p:cNvCxnSpPr>
            <a:cxnSpLocks/>
          </p:cNvCxnSpPr>
          <p:nvPr/>
        </p:nvCxnSpPr>
        <p:spPr>
          <a:xfrm>
            <a:off x="1169135" y="989148"/>
            <a:ext cx="39229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892FC4-C4F0-4D70-83F9-CA49D0B67E11}"/>
              </a:ext>
            </a:extLst>
          </p:cNvPr>
          <p:cNvSpPr txBox="1"/>
          <p:nvPr/>
        </p:nvSpPr>
        <p:spPr>
          <a:xfrm>
            <a:off x="1069803" y="412226"/>
            <a:ext cx="4054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별 역할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63078-2E6A-4588-9769-239E52A06241}"/>
              </a:ext>
            </a:extLst>
          </p:cNvPr>
          <p:cNvSpPr txBox="1"/>
          <p:nvPr/>
        </p:nvSpPr>
        <p:spPr>
          <a:xfrm>
            <a:off x="414657" y="4653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A49EF7-000F-45A5-BEB4-AEAE1007B0B4}"/>
              </a:ext>
            </a:extLst>
          </p:cNvPr>
          <p:cNvGrpSpPr/>
          <p:nvPr/>
        </p:nvGrpSpPr>
        <p:grpSpPr>
          <a:xfrm>
            <a:off x="810584" y="1354906"/>
            <a:ext cx="1550557" cy="848395"/>
            <a:chOff x="2356701" y="1414021"/>
            <a:chExt cx="1550557" cy="848395"/>
          </a:xfrm>
          <a:solidFill>
            <a:schemeClr val="bg1"/>
          </a:solidFill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454CF69-2E33-4F84-830D-17FE260D0796}"/>
                </a:ext>
              </a:extLst>
            </p:cNvPr>
            <p:cNvSpPr/>
            <p:nvPr/>
          </p:nvSpPr>
          <p:spPr>
            <a:xfrm>
              <a:off x="2356701" y="1414021"/>
              <a:ext cx="1550557" cy="848395"/>
            </a:xfrm>
            <a:prstGeom prst="round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D27003-2CEC-40B3-B596-C5419F741578}"/>
                </a:ext>
              </a:extLst>
            </p:cNvPr>
            <p:cNvSpPr/>
            <p:nvPr/>
          </p:nvSpPr>
          <p:spPr>
            <a:xfrm>
              <a:off x="2547774" y="1573923"/>
              <a:ext cx="1165704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양지원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6423466-17F1-4CB5-9490-DDC3A23C3E24}"/>
              </a:ext>
            </a:extLst>
          </p:cNvPr>
          <p:cNvSpPr txBox="1"/>
          <p:nvPr/>
        </p:nvSpPr>
        <p:spPr>
          <a:xfrm>
            <a:off x="2552214" y="1496311"/>
            <a:ext cx="7522095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페이지에서 타이틀의 링크를 통해 게시글 내용 </a:t>
            </a:r>
            <a:r>
              <a:rPr lang="ko-KR" altLang="en-US" sz="2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ACF7A6-7627-4AB4-9515-C65751EF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754" y="2243951"/>
            <a:ext cx="2756615" cy="38876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7DD31F-68EC-4E18-8212-E375C3DC1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57" y="3063711"/>
            <a:ext cx="4054317" cy="27034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48A052-FF8C-4E37-AAC8-47FF10666F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556" t="2198" r="3945" b="24262"/>
          <a:stretch/>
        </p:blipFill>
        <p:spPr>
          <a:xfrm>
            <a:off x="4748579" y="2243951"/>
            <a:ext cx="3422594" cy="388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8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9A11C9-85BE-4468-B65C-B083B23D45D6}"/>
              </a:ext>
            </a:extLst>
          </p:cNvPr>
          <p:cNvCxnSpPr>
            <a:cxnSpLocks/>
          </p:cNvCxnSpPr>
          <p:nvPr/>
        </p:nvCxnSpPr>
        <p:spPr>
          <a:xfrm>
            <a:off x="1169135" y="989148"/>
            <a:ext cx="39229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892FC4-C4F0-4D70-83F9-CA49D0B67E11}"/>
              </a:ext>
            </a:extLst>
          </p:cNvPr>
          <p:cNvSpPr txBox="1"/>
          <p:nvPr/>
        </p:nvSpPr>
        <p:spPr>
          <a:xfrm>
            <a:off x="1069803" y="412226"/>
            <a:ext cx="4054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별 역할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63078-2E6A-4588-9769-239E52A06241}"/>
              </a:ext>
            </a:extLst>
          </p:cNvPr>
          <p:cNvSpPr txBox="1"/>
          <p:nvPr/>
        </p:nvSpPr>
        <p:spPr>
          <a:xfrm>
            <a:off x="414657" y="4653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A49EF7-000F-45A5-BEB4-AEAE1007B0B4}"/>
              </a:ext>
            </a:extLst>
          </p:cNvPr>
          <p:cNvGrpSpPr/>
          <p:nvPr/>
        </p:nvGrpSpPr>
        <p:grpSpPr>
          <a:xfrm>
            <a:off x="810584" y="1354906"/>
            <a:ext cx="1550557" cy="848395"/>
            <a:chOff x="2356701" y="1414021"/>
            <a:chExt cx="1550557" cy="848395"/>
          </a:xfrm>
          <a:solidFill>
            <a:schemeClr val="bg1"/>
          </a:solidFill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454CF69-2E33-4F84-830D-17FE260D0796}"/>
                </a:ext>
              </a:extLst>
            </p:cNvPr>
            <p:cNvSpPr/>
            <p:nvPr/>
          </p:nvSpPr>
          <p:spPr>
            <a:xfrm>
              <a:off x="2356701" y="1414021"/>
              <a:ext cx="1550557" cy="848395"/>
            </a:xfrm>
            <a:prstGeom prst="round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D27003-2CEC-40B3-B596-C5419F741578}"/>
                </a:ext>
              </a:extLst>
            </p:cNvPr>
            <p:cNvSpPr/>
            <p:nvPr/>
          </p:nvSpPr>
          <p:spPr>
            <a:xfrm>
              <a:off x="2547774" y="1573923"/>
              <a:ext cx="1165704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양지원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6423466-17F1-4CB5-9490-DDC3A23C3E24}"/>
              </a:ext>
            </a:extLst>
          </p:cNvPr>
          <p:cNvSpPr txBox="1"/>
          <p:nvPr/>
        </p:nvSpPr>
        <p:spPr>
          <a:xfrm>
            <a:off x="2574014" y="1335695"/>
            <a:ext cx="7955725" cy="1373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ko-KR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Crontab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Shell Script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주기적으로 각 사이트를 </a:t>
            </a:r>
            <a:r>
              <a:rPr lang="ko-KR" altLang="en-US" sz="2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 수 있도록 구현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DD6E26-3BC4-434A-B85A-D3F0B2A6BD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58" r="27207" b="27148"/>
          <a:stretch/>
        </p:blipFill>
        <p:spPr>
          <a:xfrm>
            <a:off x="2361141" y="2648281"/>
            <a:ext cx="7472313" cy="12066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24A075-2605-4A9E-BBE5-8271FD67E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813" y="4044622"/>
            <a:ext cx="3626374" cy="24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6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9A11C9-85BE-4468-B65C-B083B23D45D6}"/>
              </a:ext>
            </a:extLst>
          </p:cNvPr>
          <p:cNvCxnSpPr>
            <a:cxnSpLocks/>
          </p:cNvCxnSpPr>
          <p:nvPr/>
        </p:nvCxnSpPr>
        <p:spPr>
          <a:xfrm>
            <a:off x="1169135" y="989148"/>
            <a:ext cx="39229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892FC4-C4F0-4D70-83F9-CA49D0B67E11}"/>
              </a:ext>
            </a:extLst>
          </p:cNvPr>
          <p:cNvSpPr txBox="1"/>
          <p:nvPr/>
        </p:nvSpPr>
        <p:spPr>
          <a:xfrm>
            <a:off x="1069803" y="412226"/>
            <a:ext cx="4054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별 역할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63078-2E6A-4588-9769-239E52A06241}"/>
              </a:ext>
            </a:extLst>
          </p:cNvPr>
          <p:cNvSpPr txBox="1"/>
          <p:nvPr/>
        </p:nvSpPr>
        <p:spPr>
          <a:xfrm>
            <a:off x="414657" y="4653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A49EF7-000F-45A5-BEB4-AEAE1007B0B4}"/>
              </a:ext>
            </a:extLst>
          </p:cNvPr>
          <p:cNvGrpSpPr/>
          <p:nvPr/>
        </p:nvGrpSpPr>
        <p:grpSpPr>
          <a:xfrm>
            <a:off x="810584" y="1354906"/>
            <a:ext cx="1550557" cy="848395"/>
            <a:chOff x="2356701" y="1414021"/>
            <a:chExt cx="1550557" cy="848395"/>
          </a:xfrm>
          <a:solidFill>
            <a:schemeClr val="bg1"/>
          </a:solidFill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454CF69-2E33-4F84-830D-17FE260D0796}"/>
                </a:ext>
              </a:extLst>
            </p:cNvPr>
            <p:cNvSpPr/>
            <p:nvPr/>
          </p:nvSpPr>
          <p:spPr>
            <a:xfrm>
              <a:off x="2356701" y="1414021"/>
              <a:ext cx="1550557" cy="848395"/>
            </a:xfrm>
            <a:prstGeom prst="round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D27003-2CEC-40B3-B596-C5419F741578}"/>
                </a:ext>
              </a:extLst>
            </p:cNvPr>
            <p:cNvSpPr/>
            <p:nvPr/>
          </p:nvSpPr>
          <p:spPr>
            <a:xfrm>
              <a:off x="2547774" y="1573923"/>
              <a:ext cx="1165704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양지원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6423466-17F1-4CB5-9490-DDC3A23C3E24}"/>
              </a:ext>
            </a:extLst>
          </p:cNvPr>
          <p:cNvSpPr txBox="1"/>
          <p:nvPr/>
        </p:nvSpPr>
        <p:spPr>
          <a:xfrm>
            <a:off x="2574015" y="1420538"/>
            <a:ext cx="4835453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ko-KR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  <a:r>
              <a:rPr lang="en-US" altLang="ko-KR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파이썬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크롤러와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67254B-99A2-40BC-820F-0DE95AD0E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73" y="2450969"/>
            <a:ext cx="5236975" cy="39948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423253-F47C-4C3D-B2B3-5D62BF82E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529" y="3214541"/>
            <a:ext cx="6095998" cy="19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41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9A11C9-85BE-4468-B65C-B083B23D45D6}"/>
              </a:ext>
            </a:extLst>
          </p:cNvPr>
          <p:cNvCxnSpPr>
            <a:cxnSpLocks/>
          </p:cNvCxnSpPr>
          <p:nvPr/>
        </p:nvCxnSpPr>
        <p:spPr>
          <a:xfrm>
            <a:off x="1169135" y="989148"/>
            <a:ext cx="39229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892FC4-C4F0-4D70-83F9-CA49D0B67E11}"/>
              </a:ext>
            </a:extLst>
          </p:cNvPr>
          <p:cNvSpPr txBox="1"/>
          <p:nvPr/>
        </p:nvSpPr>
        <p:spPr>
          <a:xfrm>
            <a:off x="1069803" y="412226"/>
            <a:ext cx="4054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별 역할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63078-2E6A-4588-9769-239E52A06241}"/>
              </a:ext>
            </a:extLst>
          </p:cNvPr>
          <p:cNvSpPr txBox="1"/>
          <p:nvPr/>
        </p:nvSpPr>
        <p:spPr>
          <a:xfrm>
            <a:off x="414657" y="4653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A49EF7-000F-45A5-BEB4-AEAE1007B0B4}"/>
              </a:ext>
            </a:extLst>
          </p:cNvPr>
          <p:cNvGrpSpPr/>
          <p:nvPr/>
        </p:nvGrpSpPr>
        <p:grpSpPr>
          <a:xfrm>
            <a:off x="810584" y="1354906"/>
            <a:ext cx="1550557" cy="848395"/>
            <a:chOff x="2356701" y="1414021"/>
            <a:chExt cx="1550557" cy="848395"/>
          </a:xfrm>
          <a:solidFill>
            <a:schemeClr val="bg1"/>
          </a:solidFill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454CF69-2E33-4F84-830D-17FE260D0796}"/>
                </a:ext>
              </a:extLst>
            </p:cNvPr>
            <p:cNvSpPr/>
            <p:nvPr/>
          </p:nvSpPr>
          <p:spPr>
            <a:xfrm>
              <a:off x="2356701" y="1414021"/>
              <a:ext cx="1550557" cy="848395"/>
            </a:xfrm>
            <a:prstGeom prst="round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D27003-2CEC-40B3-B596-C5419F741578}"/>
                </a:ext>
              </a:extLst>
            </p:cNvPr>
            <p:cNvSpPr/>
            <p:nvPr/>
          </p:nvSpPr>
          <p:spPr>
            <a:xfrm>
              <a:off x="2547774" y="1573923"/>
              <a:ext cx="1165704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양지원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6423466-17F1-4CB5-9490-DDC3A23C3E24}"/>
              </a:ext>
            </a:extLst>
          </p:cNvPr>
          <p:cNvSpPr txBox="1"/>
          <p:nvPr/>
        </p:nvSpPr>
        <p:spPr>
          <a:xfrm>
            <a:off x="2574015" y="1458246"/>
            <a:ext cx="5787560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 </a:t>
            </a:r>
            <a:r>
              <a:rPr lang="en-US" altLang="ko-KR" sz="2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Ncloud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웹서버 구축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73A06E-1024-44AB-9058-8E3CAD736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96" t="29414" r="1418" b="20833"/>
          <a:stretch/>
        </p:blipFill>
        <p:spPr>
          <a:xfrm>
            <a:off x="1043232" y="2507126"/>
            <a:ext cx="10105535" cy="336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53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9A11C9-85BE-4468-B65C-B083B23D45D6}"/>
              </a:ext>
            </a:extLst>
          </p:cNvPr>
          <p:cNvCxnSpPr>
            <a:cxnSpLocks/>
          </p:cNvCxnSpPr>
          <p:nvPr/>
        </p:nvCxnSpPr>
        <p:spPr>
          <a:xfrm>
            <a:off x="1169135" y="989148"/>
            <a:ext cx="39229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892FC4-C4F0-4D70-83F9-CA49D0B67E11}"/>
              </a:ext>
            </a:extLst>
          </p:cNvPr>
          <p:cNvSpPr txBox="1"/>
          <p:nvPr/>
        </p:nvSpPr>
        <p:spPr>
          <a:xfrm>
            <a:off x="1069803" y="412226"/>
            <a:ext cx="4054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별 역할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63078-2E6A-4588-9769-239E52A06241}"/>
              </a:ext>
            </a:extLst>
          </p:cNvPr>
          <p:cNvSpPr txBox="1"/>
          <p:nvPr/>
        </p:nvSpPr>
        <p:spPr>
          <a:xfrm>
            <a:off x="414657" y="4653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A49EF7-000F-45A5-BEB4-AEAE1007B0B4}"/>
              </a:ext>
            </a:extLst>
          </p:cNvPr>
          <p:cNvGrpSpPr/>
          <p:nvPr/>
        </p:nvGrpSpPr>
        <p:grpSpPr>
          <a:xfrm>
            <a:off x="810584" y="1354906"/>
            <a:ext cx="1550557" cy="848395"/>
            <a:chOff x="2356701" y="1414021"/>
            <a:chExt cx="1550557" cy="848395"/>
          </a:xfrm>
          <a:solidFill>
            <a:schemeClr val="bg1"/>
          </a:solidFill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454CF69-2E33-4F84-830D-17FE260D0796}"/>
                </a:ext>
              </a:extLst>
            </p:cNvPr>
            <p:cNvSpPr/>
            <p:nvPr/>
          </p:nvSpPr>
          <p:spPr>
            <a:xfrm>
              <a:off x="2356701" y="1414021"/>
              <a:ext cx="1550557" cy="848395"/>
            </a:xfrm>
            <a:prstGeom prst="round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D27003-2CEC-40B3-B596-C5419F741578}"/>
                </a:ext>
              </a:extLst>
            </p:cNvPr>
            <p:cNvSpPr/>
            <p:nvPr/>
          </p:nvSpPr>
          <p:spPr>
            <a:xfrm>
              <a:off x="2547773" y="1573923"/>
              <a:ext cx="1165705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 err="1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김성연</a:t>
              </a:r>
              <a:endParaRPr lang="ko-KR" altLang="en-US" sz="28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5FD138-12E0-4FA8-A8AE-0FAFDEC742CC}"/>
              </a:ext>
            </a:extLst>
          </p:cNvPr>
          <p:cNvSpPr txBox="1"/>
          <p:nvPr/>
        </p:nvSpPr>
        <p:spPr>
          <a:xfrm>
            <a:off x="2574015" y="1448819"/>
            <a:ext cx="5700325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ko-KR" altLang="en-US" sz="2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직구팡</a:t>
            </a:r>
            <a:r>
              <a:rPr lang="en-US" altLang="ko-KR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아싸직구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페이지 </a:t>
            </a:r>
            <a:r>
              <a:rPr lang="ko-KR" altLang="en-US" sz="2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4D82FF-69A7-4D38-9220-1F870CED7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958" y="2363203"/>
            <a:ext cx="3843598" cy="42250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1E29D1-1BC9-48C1-8129-5852CE1A4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63203"/>
            <a:ext cx="4715065" cy="422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3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4D0946-A170-4278-B2C3-4D6883F37F7F}"/>
              </a:ext>
            </a:extLst>
          </p:cNvPr>
          <p:cNvGrpSpPr/>
          <p:nvPr/>
        </p:nvGrpSpPr>
        <p:grpSpPr>
          <a:xfrm>
            <a:off x="599568" y="2497976"/>
            <a:ext cx="3233075" cy="1938992"/>
            <a:chOff x="146562" y="2497976"/>
            <a:chExt cx="3233075" cy="1938992"/>
          </a:xfrm>
        </p:grpSpPr>
        <p:sp>
          <p:nvSpPr>
            <p:cNvPr id="4" name="TextBox 3"/>
            <p:cNvSpPr txBox="1"/>
            <p:nvPr/>
          </p:nvSpPr>
          <p:spPr>
            <a:xfrm>
              <a:off x="835340" y="2497976"/>
              <a:ext cx="209223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0" b="1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12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46562" y="3244384"/>
              <a:ext cx="3233075" cy="4699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</a:t>
              </a:r>
              <a:r>
                <a:rPr lang="en-US" altLang="ko-KR" sz="24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24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의의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CE91E7-E7E3-40BC-8563-C9B38E114BD6}"/>
              </a:ext>
            </a:extLst>
          </p:cNvPr>
          <p:cNvGrpSpPr/>
          <p:nvPr/>
        </p:nvGrpSpPr>
        <p:grpSpPr>
          <a:xfrm>
            <a:off x="4284701" y="2497976"/>
            <a:ext cx="3749976" cy="1938992"/>
            <a:chOff x="4219626" y="2497976"/>
            <a:chExt cx="3749976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4916119" y="2497976"/>
              <a:ext cx="209223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0" b="1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12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219626" y="3244384"/>
              <a:ext cx="3749976" cy="4699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팀원 별 역할 </a:t>
              </a:r>
              <a:r>
                <a:rPr lang="en-US" altLang="ko-KR" sz="24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&amp; </a:t>
              </a:r>
              <a:r>
                <a:rPr lang="ko-KR" altLang="en-US" sz="24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 결과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40CF01-391D-4074-AD44-E3C8C0A5D4CE}"/>
              </a:ext>
            </a:extLst>
          </p:cNvPr>
          <p:cNvGrpSpPr/>
          <p:nvPr/>
        </p:nvGrpSpPr>
        <p:grpSpPr>
          <a:xfrm>
            <a:off x="8301051" y="2497976"/>
            <a:ext cx="2923999" cy="1938992"/>
            <a:chOff x="8670167" y="2497976"/>
            <a:chExt cx="2923999" cy="1938992"/>
          </a:xfrm>
        </p:grpSpPr>
        <p:sp>
          <p:nvSpPr>
            <p:cNvPr id="10" name="TextBox 9"/>
            <p:cNvSpPr txBox="1"/>
            <p:nvPr/>
          </p:nvSpPr>
          <p:spPr>
            <a:xfrm>
              <a:off x="9143236" y="2497976"/>
              <a:ext cx="209223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0" b="1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12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670167" y="3244384"/>
              <a:ext cx="2923999" cy="4699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웹사이트 시연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2DFB9A-3795-4DD8-B516-FC5159B537FD}"/>
              </a:ext>
            </a:extLst>
          </p:cNvPr>
          <p:cNvGrpSpPr/>
          <p:nvPr/>
        </p:nvGrpSpPr>
        <p:grpSpPr>
          <a:xfrm>
            <a:off x="4853416" y="596817"/>
            <a:ext cx="2485168" cy="646331"/>
            <a:chOff x="4689446" y="596817"/>
            <a:chExt cx="248516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4689446" y="596817"/>
              <a:ext cx="2428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spc="-15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CONTENTS</a:t>
              </a:r>
              <a:endParaRPr lang="ko-KR" altLang="en-US" sz="36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5" name="직선 연결선 14"/>
            <p:cNvCxnSpPr>
              <a:cxnSpLocks/>
            </p:cNvCxnSpPr>
            <p:nvPr/>
          </p:nvCxnSpPr>
          <p:spPr>
            <a:xfrm>
              <a:off x="4689446" y="1243148"/>
              <a:ext cx="248516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9A11C9-85BE-4468-B65C-B083B23D45D6}"/>
              </a:ext>
            </a:extLst>
          </p:cNvPr>
          <p:cNvCxnSpPr>
            <a:cxnSpLocks/>
          </p:cNvCxnSpPr>
          <p:nvPr/>
        </p:nvCxnSpPr>
        <p:spPr>
          <a:xfrm>
            <a:off x="1169135" y="989148"/>
            <a:ext cx="39229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892FC4-C4F0-4D70-83F9-CA49D0B67E11}"/>
              </a:ext>
            </a:extLst>
          </p:cNvPr>
          <p:cNvSpPr txBox="1"/>
          <p:nvPr/>
        </p:nvSpPr>
        <p:spPr>
          <a:xfrm>
            <a:off x="1069803" y="412226"/>
            <a:ext cx="4054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별 역할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63078-2E6A-4588-9769-239E52A06241}"/>
              </a:ext>
            </a:extLst>
          </p:cNvPr>
          <p:cNvSpPr txBox="1"/>
          <p:nvPr/>
        </p:nvSpPr>
        <p:spPr>
          <a:xfrm>
            <a:off x="414657" y="4653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A49EF7-000F-45A5-BEB4-AEAE1007B0B4}"/>
              </a:ext>
            </a:extLst>
          </p:cNvPr>
          <p:cNvGrpSpPr/>
          <p:nvPr/>
        </p:nvGrpSpPr>
        <p:grpSpPr>
          <a:xfrm>
            <a:off x="810584" y="1354906"/>
            <a:ext cx="1550557" cy="848395"/>
            <a:chOff x="2356701" y="1414021"/>
            <a:chExt cx="1550557" cy="848395"/>
          </a:xfrm>
          <a:solidFill>
            <a:schemeClr val="bg1"/>
          </a:solidFill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454CF69-2E33-4F84-830D-17FE260D0796}"/>
                </a:ext>
              </a:extLst>
            </p:cNvPr>
            <p:cNvSpPr/>
            <p:nvPr/>
          </p:nvSpPr>
          <p:spPr>
            <a:xfrm>
              <a:off x="2356701" y="1414021"/>
              <a:ext cx="1550557" cy="848395"/>
            </a:xfrm>
            <a:prstGeom prst="round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D27003-2CEC-40B3-B596-C5419F741578}"/>
                </a:ext>
              </a:extLst>
            </p:cNvPr>
            <p:cNvSpPr/>
            <p:nvPr/>
          </p:nvSpPr>
          <p:spPr>
            <a:xfrm>
              <a:off x="2547773" y="1573923"/>
              <a:ext cx="1165705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 err="1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김성연</a:t>
              </a:r>
              <a:endParaRPr lang="ko-KR" altLang="en-US" sz="28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6E6711B-9E37-4A4E-85D8-693BA1226386}"/>
              </a:ext>
            </a:extLst>
          </p:cNvPr>
          <p:cNvSpPr txBox="1"/>
          <p:nvPr/>
        </p:nvSpPr>
        <p:spPr>
          <a:xfrm>
            <a:off x="2552212" y="1354906"/>
            <a:ext cx="8118929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데이터베이스에 저장된 정보를 </a:t>
            </a:r>
            <a:r>
              <a:rPr lang="en-US" altLang="ko-KR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PHP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웹페이지로 구성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96963E-EEA3-43A6-9D97-8F513F09B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69" y="2731415"/>
            <a:ext cx="6096000" cy="32984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4D6977-B8E8-4E9B-8469-701BDCC4E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982" y="2666121"/>
            <a:ext cx="3360851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BDEECB-922B-4B0E-9389-1F85E3D36F1B}"/>
              </a:ext>
            </a:extLst>
          </p:cNvPr>
          <p:cNvSpPr txBox="1"/>
          <p:nvPr/>
        </p:nvSpPr>
        <p:spPr>
          <a:xfrm>
            <a:off x="2552213" y="1844752"/>
            <a:ext cx="8200822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ko-KR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반응형 웹페이지 구현</a:t>
            </a:r>
            <a:r>
              <a:rPr lang="en-US" altLang="ko-KR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전체적인 페이지 디자인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748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9A11C9-85BE-4468-B65C-B083B23D45D6}"/>
              </a:ext>
            </a:extLst>
          </p:cNvPr>
          <p:cNvCxnSpPr>
            <a:cxnSpLocks/>
          </p:cNvCxnSpPr>
          <p:nvPr/>
        </p:nvCxnSpPr>
        <p:spPr>
          <a:xfrm>
            <a:off x="1169135" y="989148"/>
            <a:ext cx="39229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892FC4-C4F0-4D70-83F9-CA49D0B67E11}"/>
              </a:ext>
            </a:extLst>
          </p:cNvPr>
          <p:cNvSpPr txBox="1"/>
          <p:nvPr/>
        </p:nvSpPr>
        <p:spPr>
          <a:xfrm>
            <a:off x="1069803" y="412226"/>
            <a:ext cx="4054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별 역할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63078-2E6A-4588-9769-239E52A06241}"/>
              </a:ext>
            </a:extLst>
          </p:cNvPr>
          <p:cNvSpPr txBox="1"/>
          <p:nvPr/>
        </p:nvSpPr>
        <p:spPr>
          <a:xfrm>
            <a:off x="414657" y="4653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A49EF7-000F-45A5-BEB4-AEAE1007B0B4}"/>
              </a:ext>
            </a:extLst>
          </p:cNvPr>
          <p:cNvGrpSpPr/>
          <p:nvPr/>
        </p:nvGrpSpPr>
        <p:grpSpPr>
          <a:xfrm>
            <a:off x="810584" y="1354906"/>
            <a:ext cx="1550557" cy="848395"/>
            <a:chOff x="2356701" y="1414021"/>
            <a:chExt cx="1550557" cy="848395"/>
          </a:xfrm>
          <a:solidFill>
            <a:schemeClr val="bg1"/>
          </a:solidFill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454CF69-2E33-4F84-830D-17FE260D0796}"/>
                </a:ext>
              </a:extLst>
            </p:cNvPr>
            <p:cNvSpPr/>
            <p:nvPr/>
          </p:nvSpPr>
          <p:spPr>
            <a:xfrm>
              <a:off x="2356701" y="1414021"/>
              <a:ext cx="1550557" cy="848395"/>
            </a:xfrm>
            <a:prstGeom prst="round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D27003-2CEC-40B3-B596-C5419F741578}"/>
                </a:ext>
              </a:extLst>
            </p:cNvPr>
            <p:cNvSpPr/>
            <p:nvPr/>
          </p:nvSpPr>
          <p:spPr>
            <a:xfrm>
              <a:off x="2547773" y="1573923"/>
              <a:ext cx="1165705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 err="1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김성연</a:t>
              </a:r>
              <a:endParaRPr lang="ko-KR" altLang="en-US" sz="28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9C62205-3B69-4E47-8F15-1473465C9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959" y="2450655"/>
            <a:ext cx="6698081" cy="40770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40502B-D49A-416F-A501-CA275D60814B}"/>
              </a:ext>
            </a:extLst>
          </p:cNvPr>
          <p:cNvSpPr txBox="1"/>
          <p:nvPr/>
        </p:nvSpPr>
        <p:spPr>
          <a:xfrm>
            <a:off x="2552213" y="1473310"/>
            <a:ext cx="8118929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웹페이지에 환율 계산기 </a:t>
            </a:r>
            <a:r>
              <a:rPr lang="en-US" altLang="ko-KR" sz="2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en-US" altLang="ko-KR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641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9A11C9-85BE-4468-B65C-B083B23D45D6}"/>
              </a:ext>
            </a:extLst>
          </p:cNvPr>
          <p:cNvCxnSpPr>
            <a:cxnSpLocks/>
          </p:cNvCxnSpPr>
          <p:nvPr/>
        </p:nvCxnSpPr>
        <p:spPr>
          <a:xfrm>
            <a:off x="1169135" y="989148"/>
            <a:ext cx="39229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892FC4-C4F0-4D70-83F9-CA49D0B67E11}"/>
              </a:ext>
            </a:extLst>
          </p:cNvPr>
          <p:cNvSpPr txBox="1"/>
          <p:nvPr/>
        </p:nvSpPr>
        <p:spPr>
          <a:xfrm>
            <a:off x="1069803" y="412226"/>
            <a:ext cx="4054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별 역할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63078-2E6A-4588-9769-239E52A06241}"/>
              </a:ext>
            </a:extLst>
          </p:cNvPr>
          <p:cNvSpPr txBox="1"/>
          <p:nvPr/>
        </p:nvSpPr>
        <p:spPr>
          <a:xfrm>
            <a:off x="414657" y="4653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A49EF7-000F-45A5-BEB4-AEAE1007B0B4}"/>
              </a:ext>
            </a:extLst>
          </p:cNvPr>
          <p:cNvGrpSpPr/>
          <p:nvPr/>
        </p:nvGrpSpPr>
        <p:grpSpPr>
          <a:xfrm>
            <a:off x="810584" y="1354906"/>
            <a:ext cx="1550557" cy="848395"/>
            <a:chOff x="2356701" y="1414021"/>
            <a:chExt cx="1550557" cy="848395"/>
          </a:xfrm>
          <a:solidFill>
            <a:schemeClr val="bg1"/>
          </a:solidFill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454CF69-2E33-4F84-830D-17FE260D0796}"/>
                </a:ext>
              </a:extLst>
            </p:cNvPr>
            <p:cNvSpPr/>
            <p:nvPr/>
          </p:nvSpPr>
          <p:spPr>
            <a:xfrm>
              <a:off x="2356701" y="1414021"/>
              <a:ext cx="1550557" cy="848395"/>
            </a:xfrm>
            <a:prstGeom prst="round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D27003-2CEC-40B3-B596-C5419F741578}"/>
                </a:ext>
              </a:extLst>
            </p:cNvPr>
            <p:cNvSpPr/>
            <p:nvPr/>
          </p:nvSpPr>
          <p:spPr>
            <a:xfrm>
              <a:off x="2547773" y="1573923"/>
              <a:ext cx="1165705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 err="1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김성연</a:t>
              </a:r>
              <a:endParaRPr lang="ko-KR" altLang="en-US" sz="28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40502B-D49A-416F-A501-CA275D60814B}"/>
              </a:ext>
            </a:extLst>
          </p:cNvPr>
          <p:cNvSpPr txBox="1"/>
          <p:nvPr/>
        </p:nvSpPr>
        <p:spPr>
          <a:xfrm>
            <a:off x="2552213" y="1473310"/>
            <a:ext cx="8118929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마우스가 아이템에 올라가면 내용의 일부가 나타나도록 구현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E09CEB-132D-4B52-A061-5CC149179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395" y="2295506"/>
            <a:ext cx="7657707" cy="415026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D21C1D7-3838-4B6E-96EE-FFE7C824B567}"/>
              </a:ext>
            </a:extLst>
          </p:cNvPr>
          <p:cNvCxnSpPr/>
          <p:nvPr/>
        </p:nvCxnSpPr>
        <p:spPr>
          <a:xfrm>
            <a:off x="2167361" y="4147794"/>
            <a:ext cx="2414066" cy="5938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045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9A11C9-85BE-4468-B65C-B083B23D45D6}"/>
              </a:ext>
            </a:extLst>
          </p:cNvPr>
          <p:cNvCxnSpPr>
            <a:cxnSpLocks/>
          </p:cNvCxnSpPr>
          <p:nvPr/>
        </p:nvCxnSpPr>
        <p:spPr>
          <a:xfrm>
            <a:off x="1169135" y="989148"/>
            <a:ext cx="39229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892FC4-C4F0-4D70-83F9-CA49D0B67E11}"/>
              </a:ext>
            </a:extLst>
          </p:cNvPr>
          <p:cNvSpPr txBox="1"/>
          <p:nvPr/>
        </p:nvSpPr>
        <p:spPr>
          <a:xfrm>
            <a:off x="1069803" y="412226"/>
            <a:ext cx="4054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별 역할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63078-2E6A-4588-9769-239E52A06241}"/>
              </a:ext>
            </a:extLst>
          </p:cNvPr>
          <p:cNvSpPr txBox="1"/>
          <p:nvPr/>
        </p:nvSpPr>
        <p:spPr>
          <a:xfrm>
            <a:off x="414657" y="4653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A49EF7-000F-45A5-BEB4-AEAE1007B0B4}"/>
              </a:ext>
            </a:extLst>
          </p:cNvPr>
          <p:cNvGrpSpPr/>
          <p:nvPr/>
        </p:nvGrpSpPr>
        <p:grpSpPr>
          <a:xfrm>
            <a:off x="810584" y="1354906"/>
            <a:ext cx="1550557" cy="848395"/>
            <a:chOff x="2356701" y="1414021"/>
            <a:chExt cx="1550557" cy="848395"/>
          </a:xfrm>
          <a:solidFill>
            <a:schemeClr val="bg1"/>
          </a:solidFill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454CF69-2E33-4F84-830D-17FE260D0796}"/>
                </a:ext>
              </a:extLst>
            </p:cNvPr>
            <p:cNvSpPr/>
            <p:nvPr/>
          </p:nvSpPr>
          <p:spPr>
            <a:xfrm>
              <a:off x="2356701" y="1414021"/>
              <a:ext cx="1550557" cy="848395"/>
            </a:xfrm>
            <a:prstGeom prst="round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D27003-2CEC-40B3-B596-C5419F741578}"/>
                </a:ext>
              </a:extLst>
            </p:cNvPr>
            <p:cNvSpPr/>
            <p:nvPr/>
          </p:nvSpPr>
          <p:spPr>
            <a:xfrm>
              <a:off x="2547773" y="1573923"/>
              <a:ext cx="1165705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 err="1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김성연</a:t>
              </a:r>
              <a:endParaRPr lang="ko-KR" altLang="en-US" sz="28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40502B-D49A-416F-A501-CA275D60814B}"/>
              </a:ext>
            </a:extLst>
          </p:cNvPr>
          <p:cNvSpPr txBox="1"/>
          <p:nvPr/>
        </p:nvSpPr>
        <p:spPr>
          <a:xfrm>
            <a:off x="2552213" y="1473310"/>
            <a:ext cx="8118929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검색한 내용에 관한 게시글만 페이지에 나타나도록 </a:t>
            </a:r>
            <a:r>
              <a:rPr lang="ko-KR" altLang="en-US" sz="2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검색창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구현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66747C-72FD-4A80-AFEA-7DAFDAACA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1" r="20182"/>
          <a:stretch/>
        </p:blipFill>
        <p:spPr>
          <a:xfrm>
            <a:off x="711411" y="2720704"/>
            <a:ext cx="4279891" cy="32306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DCBAAE-7365-4656-B2D8-F84E55632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437" y="2720704"/>
            <a:ext cx="6403942" cy="323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10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9A11C9-85BE-4468-B65C-B083B23D45D6}"/>
              </a:ext>
            </a:extLst>
          </p:cNvPr>
          <p:cNvCxnSpPr>
            <a:cxnSpLocks/>
          </p:cNvCxnSpPr>
          <p:nvPr/>
        </p:nvCxnSpPr>
        <p:spPr>
          <a:xfrm>
            <a:off x="1169135" y="989148"/>
            <a:ext cx="39229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892FC4-C4F0-4D70-83F9-CA49D0B67E11}"/>
              </a:ext>
            </a:extLst>
          </p:cNvPr>
          <p:cNvSpPr txBox="1"/>
          <p:nvPr/>
        </p:nvSpPr>
        <p:spPr>
          <a:xfrm>
            <a:off x="1069803" y="412226"/>
            <a:ext cx="4054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별 역할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63078-2E6A-4588-9769-239E52A06241}"/>
              </a:ext>
            </a:extLst>
          </p:cNvPr>
          <p:cNvSpPr txBox="1"/>
          <p:nvPr/>
        </p:nvSpPr>
        <p:spPr>
          <a:xfrm>
            <a:off x="414657" y="4653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A49EF7-000F-45A5-BEB4-AEAE1007B0B4}"/>
              </a:ext>
            </a:extLst>
          </p:cNvPr>
          <p:cNvGrpSpPr/>
          <p:nvPr/>
        </p:nvGrpSpPr>
        <p:grpSpPr>
          <a:xfrm>
            <a:off x="810584" y="1354906"/>
            <a:ext cx="1550557" cy="848395"/>
            <a:chOff x="2356701" y="1414021"/>
            <a:chExt cx="1550557" cy="848395"/>
          </a:xfrm>
          <a:solidFill>
            <a:schemeClr val="bg1"/>
          </a:solidFill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454CF69-2E33-4F84-830D-17FE260D0796}"/>
                </a:ext>
              </a:extLst>
            </p:cNvPr>
            <p:cNvSpPr/>
            <p:nvPr/>
          </p:nvSpPr>
          <p:spPr>
            <a:xfrm>
              <a:off x="2356701" y="1414021"/>
              <a:ext cx="1550557" cy="848395"/>
            </a:xfrm>
            <a:prstGeom prst="round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D27003-2CEC-40B3-B596-C5419F741578}"/>
                </a:ext>
              </a:extLst>
            </p:cNvPr>
            <p:cNvSpPr/>
            <p:nvPr/>
          </p:nvSpPr>
          <p:spPr>
            <a:xfrm>
              <a:off x="2547773" y="1573923"/>
              <a:ext cx="1165705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 err="1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김성연</a:t>
              </a:r>
              <a:endParaRPr lang="ko-KR" altLang="en-US" sz="28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40502B-D49A-416F-A501-CA275D60814B}"/>
              </a:ext>
            </a:extLst>
          </p:cNvPr>
          <p:cNvSpPr txBox="1"/>
          <p:nvPr/>
        </p:nvSpPr>
        <p:spPr>
          <a:xfrm>
            <a:off x="2552213" y="1473310"/>
            <a:ext cx="8118929" cy="937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</a:t>
            </a:r>
            <a:r>
              <a:rPr lang="en-US" altLang="ko-KR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아이템을 클릭했을 시 새로운 탭을 열어 해당 링크로 넘어가도록 구현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45B260-897F-4209-B0AB-E8D481CA7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84" y="2886670"/>
            <a:ext cx="6177699" cy="32386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FD367F-C0AC-46D8-BA05-435FC5D9C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40" t="9233"/>
          <a:stretch/>
        </p:blipFill>
        <p:spPr>
          <a:xfrm>
            <a:off x="7179355" y="2318759"/>
            <a:ext cx="4019181" cy="397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02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웹사이트 시연</a:t>
            </a: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14656" y="473780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E74FE70-2701-46CD-8931-34437FF2F771}"/>
              </a:ext>
            </a:extLst>
          </p:cNvPr>
          <p:cNvCxnSpPr>
            <a:cxnSpLocks/>
          </p:cNvCxnSpPr>
          <p:nvPr/>
        </p:nvCxnSpPr>
        <p:spPr>
          <a:xfrm>
            <a:off x="1102722" y="989148"/>
            <a:ext cx="221893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E2B941-40A7-4790-BD98-3DC5B69686A5}"/>
              </a:ext>
            </a:extLst>
          </p:cNvPr>
          <p:cNvSpPr txBox="1"/>
          <p:nvPr/>
        </p:nvSpPr>
        <p:spPr>
          <a:xfrm>
            <a:off x="987309" y="412226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웹사이트 시연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55522A-2223-482E-B85F-BC025239B9B2}"/>
              </a:ext>
            </a:extLst>
          </p:cNvPr>
          <p:cNvSpPr/>
          <p:nvPr/>
        </p:nvSpPr>
        <p:spPr>
          <a:xfrm>
            <a:off x="2310252" y="3068782"/>
            <a:ext cx="75714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3"/>
              </a:rPr>
              <a:t>http://106.10.37.140/index.php</a:t>
            </a:r>
            <a:endParaRPr lang="en-US" altLang="ko-KR" sz="3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3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280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의의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74147" y="989148"/>
            <a:ext cx="23936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4147" y="403836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의의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4656" y="4653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C6F399-1935-4851-B65A-03B00E7EDE85}"/>
              </a:ext>
            </a:extLst>
          </p:cNvPr>
          <p:cNvSpPr/>
          <p:nvPr/>
        </p:nvSpPr>
        <p:spPr>
          <a:xfrm>
            <a:off x="899351" y="1434871"/>
            <a:ext cx="1419642" cy="1361675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F9FB164-CB69-4D7E-AC76-5DFABF554DE4}"/>
              </a:ext>
            </a:extLst>
          </p:cNvPr>
          <p:cNvSpPr/>
          <p:nvPr/>
        </p:nvSpPr>
        <p:spPr>
          <a:xfrm>
            <a:off x="899350" y="3071460"/>
            <a:ext cx="1419642" cy="1361675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9AB8E9F-2A63-460F-90D1-2196009A995A}"/>
              </a:ext>
            </a:extLst>
          </p:cNvPr>
          <p:cNvGrpSpPr/>
          <p:nvPr/>
        </p:nvGrpSpPr>
        <p:grpSpPr>
          <a:xfrm>
            <a:off x="899350" y="4708048"/>
            <a:ext cx="1419642" cy="1361675"/>
            <a:chOff x="1493239" y="4708048"/>
            <a:chExt cx="1419642" cy="136167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BDF30DC-005C-419A-AC59-18A9AF5D76D9}"/>
                </a:ext>
              </a:extLst>
            </p:cNvPr>
            <p:cNvSpPr/>
            <p:nvPr/>
          </p:nvSpPr>
          <p:spPr>
            <a:xfrm>
              <a:off x="1493239" y="4708048"/>
              <a:ext cx="1419642" cy="1361675"/>
            </a:xfrm>
            <a:prstGeom prst="round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8AD94-8C58-4405-964E-998621F70898}"/>
                </a:ext>
              </a:extLst>
            </p:cNvPr>
            <p:cNvSpPr txBox="1"/>
            <p:nvPr/>
          </p:nvSpPr>
          <p:spPr>
            <a:xfrm>
              <a:off x="1552625" y="4995372"/>
              <a:ext cx="12829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샘소나이트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한나앤더슨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…</a:t>
              </a:r>
            </a:p>
          </p:txBody>
        </p:sp>
      </p:grpSp>
      <p:pic>
        <p:nvPicPr>
          <p:cNvPr id="16" name="그래픽 15" descr="채우기 없는 보통 얼굴">
            <a:extLst>
              <a:ext uri="{FF2B5EF4-FFF2-40B4-BE49-F238E27FC236}">
                <a16:creationId xmlns:a16="http://schemas.microsoft.com/office/drawing/2014/main" id="{75EA0ECA-7334-46F3-A61D-A7CB8E40B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9717" y="3079498"/>
            <a:ext cx="1469010" cy="1469010"/>
          </a:xfrm>
          <a:prstGeom prst="rect">
            <a:avLst/>
          </a:prstGeom>
        </p:spPr>
      </p:pic>
      <p:pic>
        <p:nvPicPr>
          <p:cNvPr id="18" name="그래픽 17" descr="쇼핑백">
            <a:extLst>
              <a:ext uri="{FF2B5EF4-FFF2-40B4-BE49-F238E27FC236}">
                <a16:creationId xmlns:a16="http://schemas.microsoft.com/office/drawing/2014/main" id="{AAEBCDEC-5CAE-443A-B411-10F3177189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90755" y="4185575"/>
            <a:ext cx="666161" cy="6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74147" y="989148"/>
            <a:ext cx="23936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4147" y="403836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의의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4656" y="4653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C6F399-1935-4851-B65A-03B00E7EDE85}"/>
              </a:ext>
            </a:extLst>
          </p:cNvPr>
          <p:cNvSpPr/>
          <p:nvPr/>
        </p:nvSpPr>
        <p:spPr>
          <a:xfrm>
            <a:off x="899351" y="1434871"/>
            <a:ext cx="1419642" cy="1361675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F9FB164-CB69-4D7E-AC76-5DFABF554DE4}"/>
              </a:ext>
            </a:extLst>
          </p:cNvPr>
          <p:cNvSpPr/>
          <p:nvPr/>
        </p:nvSpPr>
        <p:spPr>
          <a:xfrm>
            <a:off x="899350" y="3071460"/>
            <a:ext cx="1419642" cy="1361675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9AB8E9F-2A63-460F-90D1-2196009A995A}"/>
              </a:ext>
            </a:extLst>
          </p:cNvPr>
          <p:cNvGrpSpPr/>
          <p:nvPr/>
        </p:nvGrpSpPr>
        <p:grpSpPr>
          <a:xfrm>
            <a:off x="899350" y="4708048"/>
            <a:ext cx="1419642" cy="1361675"/>
            <a:chOff x="1493239" y="4708048"/>
            <a:chExt cx="1419642" cy="136167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BDF30DC-005C-419A-AC59-18A9AF5D76D9}"/>
                </a:ext>
              </a:extLst>
            </p:cNvPr>
            <p:cNvSpPr/>
            <p:nvPr/>
          </p:nvSpPr>
          <p:spPr>
            <a:xfrm>
              <a:off x="1493239" y="4708048"/>
              <a:ext cx="1419642" cy="1361675"/>
            </a:xfrm>
            <a:prstGeom prst="round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8AD94-8C58-4405-964E-998621F70898}"/>
                </a:ext>
              </a:extLst>
            </p:cNvPr>
            <p:cNvSpPr txBox="1"/>
            <p:nvPr/>
          </p:nvSpPr>
          <p:spPr>
            <a:xfrm>
              <a:off x="1552625" y="4995372"/>
              <a:ext cx="12829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샘소나이트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한나앤더슨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…</a:t>
              </a:r>
            </a:p>
          </p:txBody>
        </p:sp>
      </p:grpSp>
      <p:pic>
        <p:nvPicPr>
          <p:cNvPr id="16" name="그래픽 15" descr="채우기 없는 보통 얼굴">
            <a:extLst>
              <a:ext uri="{FF2B5EF4-FFF2-40B4-BE49-F238E27FC236}">
                <a16:creationId xmlns:a16="http://schemas.microsoft.com/office/drawing/2014/main" id="{75EA0ECA-7334-46F3-A61D-A7CB8E40B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9717" y="3079498"/>
            <a:ext cx="1469010" cy="1469010"/>
          </a:xfrm>
          <a:prstGeom prst="rect">
            <a:avLst/>
          </a:prstGeom>
        </p:spPr>
      </p:pic>
      <p:pic>
        <p:nvPicPr>
          <p:cNvPr id="18" name="그래픽 17" descr="쇼핑백">
            <a:extLst>
              <a:ext uri="{FF2B5EF4-FFF2-40B4-BE49-F238E27FC236}">
                <a16:creationId xmlns:a16="http://schemas.microsoft.com/office/drawing/2014/main" id="{AAEBCDEC-5CAE-443A-B411-10F3177189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90755" y="4185575"/>
            <a:ext cx="666161" cy="666161"/>
          </a:xfrm>
          <a:prstGeom prst="rect">
            <a:avLst/>
          </a:prstGeom>
        </p:spPr>
      </p:pic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C5DE4BF6-FEBA-4F58-A36A-09A989A392B6}"/>
              </a:ext>
            </a:extLst>
          </p:cNvPr>
          <p:cNvSpPr/>
          <p:nvPr/>
        </p:nvSpPr>
        <p:spPr>
          <a:xfrm>
            <a:off x="4615211" y="1725425"/>
            <a:ext cx="4647415" cy="3407149"/>
          </a:xfrm>
          <a:prstGeom prst="wedgeEllipseCallout">
            <a:avLst>
              <a:gd name="adj1" fmla="val 59492"/>
              <a:gd name="adj2" fmla="val 882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58BCAB-16CD-442D-9082-8297665B9595}"/>
              </a:ext>
            </a:extLst>
          </p:cNvPr>
          <p:cNvSpPr txBox="1"/>
          <p:nvPr/>
        </p:nvSpPr>
        <p:spPr>
          <a:xfrm>
            <a:off x="4944560" y="2323090"/>
            <a:ext cx="40641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구하기 어려운 할인 코드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너무 많은 사이트 종류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사이트마다 다르게 올라오는 실시간 특가정보를 알기 힘듦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737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74147" y="989148"/>
            <a:ext cx="23936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4147" y="403836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의의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4656" y="4653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C6F399-1935-4851-B65A-03B00E7EDE85}"/>
              </a:ext>
            </a:extLst>
          </p:cNvPr>
          <p:cNvSpPr/>
          <p:nvPr/>
        </p:nvSpPr>
        <p:spPr>
          <a:xfrm>
            <a:off x="899351" y="1434871"/>
            <a:ext cx="1419642" cy="1361675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F9FB164-CB69-4D7E-AC76-5DFABF554DE4}"/>
              </a:ext>
            </a:extLst>
          </p:cNvPr>
          <p:cNvSpPr/>
          <p:nvPr/>
        </p:nvSpPr>
        <p:spPr>
          <a:xfrm>
            <a:off x="899350" y="3071460"/>
            <a:ext cx="1419642" cy="1361675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9AB8E9F-2A63-460F-90D1-2196009A995A}"/>
              </a:ext>
            </a:extLst>
          </p:cNvPr>
          <p:cNvGrpSpPr/>
          <p:nvPr/>
        </p:nvGrpSpPr>
        <p:grpSpPr>
          <a:xfrm>
            <a:off x="899350" y="4708048"/>
            <a:ext cx="1419642" cy="1361675"/>
            <a:chOff x="1493239" y="4708048"/>
            <a:chExt cx="1419642" cy="136167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BDF30DC-005C-419A-AC59-18A9AF5D76D9}"/>
                </a:ext>
              </a:extLst>
            </p:cNvPr>
            <p:cNvSpPr/>
            <p:nvPr/>
          </p:nvSpPr>
          <p:spPr>
            <a:xfrm>
              <a:off x="1493239" y="4708048"/>
              <a:ext cx="1419642" cy="1361675"/>
            </a:xfrm>
            <a:prstGeom prst="round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8AD94-8C58-4405-964E-998621F70898}"/>
                </a:ext>
              </a:extLst>
            </p:cNvPr>
            <p:cNvSpPr txBox="1"/>
            <p:nvPr/>
          </p:nvSpPr>
          <p:spPr>
            <a:xfrm>
              <a:off x="1552625" y="4995372"/>
              <a:ext cx="12829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샘소나이트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한나앤더슨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…</a:t>
              </a:r>
            </a:p>
          </p:txBody>
        </p:sp>
      </p:grpSp>
      <p:pic>
        <p:nvPicPr>
          <p:cNvPr id="16" name="그래픽 15" descr="채우기 없는 보통 얼굴">
            <a:extLst>
              <a:ext uri="{FF2B5EF4-FFF2-40B4-BE49-F238E27FC236}">
                <a16:creationId xmlns:a16="http://schemas.microsoft.com/office/drawing/2014/main" id="{75EA0ECA-7334-46F3-A61D-A7CB8E40B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9717" y="3079498"/>
            <a:ext cx="1469010" cy="1469010"/>
          </a:xfrm>
          <a:prstGeom prst="rect">
            <a:avLst/>
          </a:prstGeom>
        </p:spPr>
      </p:pic>
      <p:pic>
        <p:nvPicPr>
          <p:cNvPr id="18" name="그래픽 17" descr="쇼핑백">
            <a:extLst>
              <a:ext uri="{FF2B5EF4-FFF2-40B4-BE49-F238E27FC236}">
                <a16:creationId xmlns:a16="http://schemas.microsoft.com/office/drawing/2014/main" id="{AAEBCDEC-5CAE-443A-B411-10F3177189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90755" y="4185575"/>
            <a:ext cx="666161" cy="66616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6E87A5E-951A-4474-B4B6-BF0E4B02992F}"/>
              </a:ext>
            </a:extLst>
          </p:cNvPr>
          <p:cNvSpPr/>
          <p:nvPr/>
        </p:nvSpPr>
        <p:spPr>
          <a:xfrm>
            <a:off x="3709312" y="919407"/>
            <a:ext cx="1469010" cy="1224113"/>
          </a:xfrm>
          <a:prstGeom prst="round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4C0D5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43C9695-CD67-43B4-ADD6-D1411D636456}"/>
              </a:ext>
            </a:extLst>
          </p:cNvPr>
          <p:cNvSpPr/>
          <p:nvPr/>
        </p:nvSpPr>
        <p:spPr>
          <a:xfrm>
            <a:off x="3710554" y="2431950"/>
            <a:ext cx="1469010" cy="1224113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4C0D5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7F5F8CD-C6BC-43C1-A16F-38CB176EA412}"/>
              </a:ext>
            </a:extLst>
          </p:cNvPr>
          <p:cNvSpPr/>
          <p:nvPr/>
        </p:nvSpPr>
        <p:spPr>
          <a:xfrm>
            <a:off x="3706830" y="3944493"/>
            <a:ext cx="1469010" cy="1224113"/>
          </a:xfrm>
          <a:prstGeom prst="roundRec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4C0D5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6AF76F5-7D9F-431B-87DC-2D6164E217B9}"/>
              </a:ext>
            </a:extLst>
          </p:cNvPr>
          <p:cNvSpPr/>
          <p:nvPr/>
        </p:nvSpPr>
        <p:spPr>
          <a:xfrm>
            <a:off x="3708071" y="5457037"/>
            <a:ext cx="1469010" cy="1224113"/>
          </a:xfrm>
          <a:prstGeom prst="roundRect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4C0D5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0D76F52-EE6B-43B8-AEC8-B6DC905F3F76}"/>
              </a:ext>
            </a:extLst>
          </p:cNvPr>
          <p:cNvCxnSpPr>
            <a:stCxn id="3" idx="3"/>
            <a:endCxn id="15" idx="1"/>
          </p:cNvCxnSpPr>
          <p:nvPr/>
        </p:nvCxnSpPr>
        <p:spPr>
          <a:xfrm flipV="1">
            <a:off x="2318993" y="1531464"/>
            <a:ext cx="1390319" cy="584245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CFFCA7C-7C61-44D1-998D-337D5D66A84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318992" y="2109902"/>
            <a:ext cx="1387838" cy="2446648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0767180-C18B-4882-900E-B8AD11A30D7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322716" y="2113532"/>
            <a:ext cx="1387838" cy="930475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7CF9984-147D-4A3A-9ABE-30C23485F16A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322716" y="3656063"/>
            <a:ext cx="1384114" cy="900487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768ED54-F7D0-4921-AE38-3E1A968E68A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318992" y="5388886"/>
            <a:ext cx="1395283" cy="660192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80B04DF-E8B5-4551-8B4A-5DDA17543E3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13753" y="1531464"/>
            <a:ext cx="1395559" cy="3847410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1921F14-3536-4D6D-99CA-EAB302391CC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324231" y="3666075"/>
            <a:ext cx="1383840" cy="2403019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1C445F7-70FB-46CF-93EF-59156415BD5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301032" y="4556550"/>
            <a:ext cx="1405798" cy="829956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421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74147" y="989148"/>
            <a:ext cx="23936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4147" y="403836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의의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4656" y="4653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C6F399-1935-4851-B65A-03B00E7EDE85}"/>
              </a:ext>
            </a:extLst>
          </p:cNvPr>
          <p:cNvSpPr/>
          <p:nvPr/>
        </p:nvSpPr>
        <p:spPr>
          <a:xfrm>
            <a:off x="899351" y="1434871"/>
            <a:ext cx="1419642" cy="1361675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F9FB164-CB69-4D7E-AC76-5DFABF554DE4}"/>
              </a:ext>
            </a:extLst>
          </p:cNvPr>
          <p:cNvSpPr/>
          <p:nvPr/>
        </p:nvSpPr>
        <p:spPr>
          <a:xfrm>
            <a:off x="899350" y="3071460"/>
            <a:ext cx="1419642" cy="1361675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9AB8E9F-2A63-460F-90D1-2196009A995A}"/>
              </a:ext>
            </a:extLst>
          </p:cNvPr>
          <p:cNvGrpSpPr/>
          <p:nvPr/>
        </p:nvGrpSpPr>
        <p:grpSpPr>
          <a:xfrm>
            <a:off x="899350" y="4708048"/>
            <a:ext cx="1419642" cy="1361675"/>
            <a:chOff x="1493239" y="4708048"/>
            <a:chExt cx="1419642" cy="136167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BDF30DC-005C-419A-AC59-18A9AF5D76D9}"/>
                </a:ext>
              </a:extLst>
            </p:cNvPr>
            <p:cNvSpPr/>
            <p:nvPr/>
          </p:nvSpPr>
          <p:spPr>
            <a:xfrm>
              <a:off x="1493239" y="4708048"/>
              <a:ext cx="1419642" cy="1361675"/>
            </a:xfrm>
            <a:prstGeom prst="round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8AD94-8C58-4405-964E-998621F70898}"/>
                </a:ext>
              </a:extLst>
            </p:cNvPr>
            <p:cNvSpPr txBox="1"/>
            <p:nvPr/>
          </p:nvSpPr>
          <p:spPr>
            <a:xfrm>
              <a:off x="1552625" y="4995372"/>
              <a:ext cx="12829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샘소나이트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한나앤더슨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…</a:t>
              </a:r>
            </a:p>
          </p:txBody>
        </p:sp>
      </p:grpSp>
      <p:pic>
        <p:nvPicPr>
          <p:cNvPr id="16" name="그래픽 15" descr="채우기 없는 보통 얼굴">
            <a:extLst>
              <a:ext uri="{FF2B5EF4-FFF2-40B4-BE49-F238E27FC236}">
                <a16:creationId xmlns:a16="http://schemas.microsoft.com/office/drawing/2014/main" id="{75EA0ECA-7334-46F3-A61D-A7CB8E40B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9717" y="3079498"/>
            <a:ext cx="1469010" cy="1469010"/>
          </a:xfrm>
          <a:prstGeom prst="rect">
            <a:avLst/>
          </a:prstGeom>
        </p:spPr>
      </p:pic>
      <p:pic>
        <p:nvPicPr>
          <p:cNvPr id="18" name="그래픽 17" descr="쇼핑백">
            <a:extLst>
              <a:ext uri="{FF2B5EF4-FFF2-40B4-BE49-F238E27FC236}">
                <a16:creationId xmlns:a16="http://schemas.microsoft.com/office/drawing/2014/main" id="{AAEBCDEC-5CAE-443A-B411-10F3177189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90755" y="4185575"/>
            <a:ext cx="666161" cy="66616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6E87A5E-951A-4474-B4B6-BF0E4B02992F}"/>
              </a:ext>
            </a:extLst>
          </p:cNvPr>
          <p:cNvSpPr/>
          <p:nvPr/>
        </p:nvSpPr>
        <p:spPr>
          <a:xfrm>
            <a:off x="3709312" y="919407"/>
            <a:ext cx="1469010" cy="1224113"/>
          </a:xfrm>
          <a:prstGeom prst="round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4C0D5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43C9695-CD67-43B4-ADD6-D1411D636456}"/>
              </a:ext>
            </a:extLst>
          </p:cNvPr>
          <p:cNvSpPr/>
          <p:nvPr/>
        </p:nvSpPr>
        <p:spPr>
          <a:xfrm>
            <a:off x="3710554" y="2431950"/>
            <a:ext cx="1469010" cy="1224113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4C0D5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7F5F8CD-C6BC-43C1-A16F-38CB176EA412}"/>
              </a:ext>
            </a:extLst>
          </p:cNvPr>
          <p:cNvSpPr/>
          <p:nvPr/>
        </p:nvSpPr>
        <p:spPr>
          <a:xfrm>
            <a:off x="3706830" y="3944493"/>
            <a:ext cx="1469010" cy="1224113"/>
          </a:xfrm>
          <a:prstGeom prst="roundRec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4C0D5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6AF76F5-7D9F-431B-87DC-2D6164E217B9}"/>
              </a:ext>
            </a:extLst>
          </p:cNvPr>
          <p:cNvSpPr/>
          <p:nvPr/>
        </p:nvSpPr>
        <p:spPr>
          <a:xfrm>
            <a:off x="3708071" y="5457037"/>
            <a:ext cx="1469010" cy="1224113"/>
          </a:xfrm>
          <a:prstGeom prst="roundRect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4C0D5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0D76F52-EE6B-43B8-AEC8-B6DC905F3F76}"/>
              </a:ext>
            </a:extLst>
          </p:cNvPr>
          <p:cNvCxnSpPr>
            <a:stCxn id="3" idx="3"/>
            <a:endCxn id="15" idx="1"/>
          </p:cNvCxnSpPr>
          <p:nvPr/>
        </p:nvCxnSpPr>
        <p:spPr>
          <a:xfrm flipV="1">
            <a:off x="2318993" y="1531464"/>
            <a:ext cx="1390319" cy="584245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CFFCA7C-7C61-44D1-998D-337D5D66A84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318992" y="2109902"/>
            <a:ext cx="1387838" cy="2446648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0767180-C18B-4882-900E-B8AD11A30D7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322716" y="2113532"/>
            <a:ext cx="1387838" cy="930475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7CF9984-147D-4A3A-9ABE-30C23485F16A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322716" y="3656063"/>
            <a:ext cx="1384114" cy="900487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768ED54-F7D0-4921-AE38-3E1A968E68A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318992" y="5388886"/>
            <a:ext cx="1395283" cy="660192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80B04DF-E8B5-4551-8B4A-5DDA17543E3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13753" y="1531464"/>
            <a:ext cx="1395559" cy="3847410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1921F14-3536-4D6D-99CA-EAB302391CC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324231" y="3666075"/>
            <a:ext cx="1383840" cy="2403019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1C445F7-70FB-46CF-93EF-59156415BD5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301032" y="4556550"/>
            <a:ext cx="1405798" cy="829956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말풍선: 타원형 24">
            <a:extLst>
              <a:ext uri="{FF2B5EF4-FFF2-40B4-BE49-F238E27FC236}">
                <a16:creationId xmlns:a16="http://schemas.microsoft.com/office/drawing/2014/main" id="{336B785C-8CD5-4DCC-BC60-3CA33D6C334A}"/>
              </a:ext>
            </a:extLst>
          </p:cNvPr>
          <p:cNvSpPr/>
          <p:nvPr/>
        </p:nvSpPr>
        <p:spPr>
          <a:xfrm>
            <a:off x="5453246" y="258926"/>
            <a:ext cx="4647415" cy="3407149"/>
          </a:xfrm>
          <a:prstGeom prst="wedgeEllipseCallout">
            <a:avLst>
              <a:gd name="adj1" fmla="val 45699"/>
              <a:gd name="adj2" fmla="val 4119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988DE6-6BC7-4095-BE5F-6F0AC64BD8E0}"/>
              </a:ext>
            </a:extLst>
          </p:cNvPr>
          <p:cNvSpPr txBox="1"/>
          <p:nvPr/>
        </p:nvSpPr>
        <p:spPr>
          <a:xfrm>
            <a:off x="5839157" y="1031476"/>
            <a:ext cx="406413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여전히 많은 사이트 종류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가독성 떨어짐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사이트마다 다른 운영방식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22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74147" y="989148"/>
            <a:ext cx="23936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4147" y="403836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의의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4656" y="4653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C6F399-1935-4851-B65A-03B00E7EDE85}"/>
              </a:ext>
            </a:extLst>
          </p:cNvPr>
          <p:cNvSpPr/>
          <p:nvPr/>
        </p:nvSpPr>
        <p:spPr>
          <a:xfrm>
            <a:off x="899351" y="1434871"/>
            <a:ext cx="1419642" cy="1361675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F9FB164-CB69-4D7E-AC76-5DFABF554DE4}"/>
              </a:ext>
            </a:extLst>
          </p:cNvPr>
          <p:cNvSpPr/>
          <p:nvPr/>
        </p:nvSpPr>
        <p:spPr>
          <a:xfrm>
            <a:off x="899350" y="3071460"/>
            <a:ext cx="1419642" cy="1361675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9AB8E9F-2A63-460F-90D1-2196009A995A}"/>
              </a:ext>
            </a:extLst>
          </p:cNvPr>
          <p:cNvGrpSpPr/>
          <p:nvPr/>
        </p:nvGrpSpPr>
        <p:grpSpPr>
          <a:xfrm>
            <a:off x="899350" y="4708048"/>
            <a:ext cx="1419642" cy="1361675"/>
            <a:chOff x="1493239" y="4708048"/>
            <a:chExt cx="1419642" cy="136167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BDF30DC-005C-419A-AC59-18A9AF5D76D9}"/>
                </a:ext>
              </a:extLst>
            </p:cNvPr>
            <p:cNvSpPr/>
            <p:nvPr/>
          </p:nvSpPr>
          <p:spPr>
            <a:xfrm>
              <a:off x="1493239" y="4708048"/>
              <a:ext cx="1419642" cy="1361675"/>
            </a:xfrm>
            <a:prstGeom prst="round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8AD94-8C58-4405-964E-998621F70898}"/>
                </a:ext>
              </a:extLst>
            </p:cNvPr>
            <p:cNvSpPr txBox="1"/>
            <p:nvPr/>
          </p:nvSpPr>
          <p:spPr>
            <a:xfrm>
              <a:off x="1552625" y="4995372"/>
              <a:ext cx="12829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샘소나이트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한나앤더슨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…</a:t>
              </a:r>
            </a:p>
          </p:txBody>
        </p:sp>
      </p:grpSp>
      <p:pic>
        <p:nvPicPr>
          <p:cNvPr id="16" name="그래픽 15" descr="채우기 없는 보통 얼굴">
            <a:extLst>
              <a:ext uri="{FF2B5EF4-FFF2-40B4-BE49-F238E27FC236}">
                <a16:creationId xmlns:a16="http://schemas.microsoft.com/office/drawing/2014/main" id="{75EA0ECA-7334-46F3-A61D-A7CB8E40B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9717" y="3079498"/>
            <a:ext cx="1469010" cy="1469010"/>
          </a:xfrm>
          <a:prstGeom prst="rect">
            <a:avLst/>
          </a:prstGeom>
        </p:spPr>
      </p:pic>
      <p:pic>
        <p:nvPicPr>
          <p:cNvPr id="18" name="그래픽 17" descr="쇼핑백">
            <a:extLst>
              <a:ext uri="{FF2B5EF4-FFF2-40B4-BE49-F238E27FC236}">
                <a16:creationId xmlns:a16="http://schemas.microsoft.com/office/drawing/2014/main" id="{AAEBCDEC-5CAE-443A-B411-10F3177189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90755" y="4185575"/>
            <a:ext cx="666161" cy="66616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6E87A5E-951A-4474-B4B6-BF0E4B02992F}"/>
              </a:ext>
            </a:extLst>
          </p:cNvPr>
          <p:cNvSpPr/>
          <p:nvPr/>
        </p:nvSpPr>
        <p:spPr>
          <a:xfrm>
            <a:off x="3709312" y="919407"/>
            <a:ext cx="1469010" cy="1224113"/>
          </a:xfrm>
          <a:prstGeom prst="round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4C0D5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43C9695-CD67-43B4-ADD6-D1411D636456}"/>
              </a:ext>
            </a:extLst>
          </p:cNvPr>
          <p:cNvSpPr/>
          <p:nvPr/>
        </p:nvSpPr>
        <p:spPr>
          <a:xfrm>
            <a:off x="3710554" y="2431950"/>
            <a:ext cx="1469010" cy="1224113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4C0D5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7F5F8CD-C6BC-43C1-A16F-38CB176EA412}"/>
              </a:ext>
            </a:extLst>
          </p:cNvPr>
          <p:cNvSpPr/>
          <p:nvPr/>
        </p:nvSpPr>
        <p:spPr>
          <a:xfrm>
            <a:off x="3706830" y="3944493"/>
            <a:ext cx="1469010" cy="1224113"/>
          </a:xfrm>
          <a:prstGeom prst="roundRec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4C0D5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6AF76F5-7D9F-431B-87DC-2D6164E217B9}"/>
              </a:ext>
            </a:extLst>
          </p:cNvPr>
          <p:cNvSpPr/>
          <p:nvPr/>
        </p:nvSpPr>
        <p:spPr>
          <a:xfrm>
            <a:off x="3708071" y="5457037"/>
            <a:ext cx="1469010" cy="1224113"/>
          </a:xfrm>
          <a:prstGeom prst="roundRect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4C0D5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0D76F52-EE6B-43B8-AEC8-B6DC905F3F76}"/>
              </a:ext>
            </a:extLst>
          </p:cNvPr>
          <p:cNvCxnSpPr>
            <a:stCxn id="3" idx="3"/>
            <a:endCxn id="15" idx="1"/>
          </p:cNvCxnSpPr>
          <p:nvPr/>
        </p:nvCxnSpPr>
        <p:spPr>
          <a:xfrm flipV="1">
            <a:off x="2318993" y="1531464"/>
            <a:ext cx="1390319" cy="584245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CFFCA7C-7C61-44D1-998D-337D5D66A84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318992" y="2109902"/>
            <a:ext cx="1387838" cy="2446648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0767180-C18B-4882-900E-B8AD11A30D7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322716" y="2113532"/>
            <a:ext cx="1387838" cy="930475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7CF9984-147D-4A3A-9ABE-30C23485F16A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322716" y="3656063"/>
            <a:ext cx="1384114" cy="900487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768ED54-F7D0-4921-AE38-3E1A968E68A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318992" y="5388886"/>
            <a:ext cx="1395283" cy="660192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80B04DF-E8B5-4551-8B4A-5DDA17543E3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13753" y="1531464"/>
            <a:ext cx="1395559" cy="3847410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1921F14-3536-4D6D-99CA-EAB302391CC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324231" y="3666075"/>
            <a:ext cx="1383840" cy="2403019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1C445F7-70FB-46CF-93EF-59156415BD5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301032" y="4556550"/>
            <a:ext cx="1405798" cy="829956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86BCDFD-6C6B-4575-AB59-9AF35FF1045F}"/>
              </a:ext>
            </a:extLst>
          </p:cNvPr>
          <p:cNvSpPr/>
          <p:nvPr/>
        </p:nvSpPr>
        <p:spPr>
          <a:xfrm>
            <a:off x="6564918" y="919407"/>
            <a:ext cx="3256300" cy="12241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A7530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232B35-9156-4CEC-9454-4F435D86CE5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851" y="1080041"/>
            <a:ext cx="3074048" cy="902844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E8A6E75-75BF-484E-8015-F2E57234D84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5172634" y="1531464"/>
            <a:ext cx="1392284" cy="0"/>
          </a:xfrm>
          <a:prstGeom prst="straightConnector1">
            <a:avLst/>
          </a:prstGeom>
          <a:ln w="19050">
            <a:solidFill>
              <a:srgbClr val="A7530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088EE2E-2345-4851-8725-CE26138EC806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5179564" y="1531464"/>
            <a:ext cx="1385354" cy="1512542"/>
          </a:xfrm>
          <a:prstGeom prst="straightConnector1">
            <a:avLst/>
          </a:prstGeom>
          <a:ln w="19050">
            <a:solidFill>
              <a:srgbClr val="A7530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50CEB27-A342-4F8D-8B40-FF9A2301C7D5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 flipV="1">
            <a:off x="5175840" y="1531464"/>
            <a:ext cx="1389078" cy="3025086"/>
          </a:xfrm>
          <a:prstGeom prst="straightConnector1">
            <a:avLst/>
          </a:prstGeom>
          <a:ln w="19050">
            <a:solidFill>
              <a:srgbClr val="A7530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8025B0-C5FE-427C-BA3C-B9EFE3E669B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5190110" y="1531464"/>
            <a:ext cx="1374808" cy="4573120"/>
          </a:xfrm>
          <a:prstGeom prst="straightConnector1">
            <a:avLst/>
          </a:prstGeom>
          <a:ln w="19050">
            <a:solidFill>
              <a:srgbClr val="A7530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904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74147" y="989148"/>
            <a:ext cx="23936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4147" y="403836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의의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4656" y="4653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C6F399-1935-4851-B65A-03B00E7EDE85}"/>
              </a:ext>
            </a:extLst>
          </p:cNvPr>
          <p:cNvSpPr/>
          <p:nvPr/>
        </p:nvSpPr>
        <p:spPr>
          <a:xfrm>
            <a:off x="899351" y="1434871"/>
            <a:ext cx="1419642" cy="1361675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F9FB164-CB69-4D7E-AC76-5DFABF554DE4}"/>
              </a:ext>
            </a:extLst>
          </p:cNvPr>
          <p:cNvSpPr/>
          <p:nvPr/>
        </p:nvSpPr>
        <p:spPr>
          <a:xfrm>
            <a:off x="899350" y="3071460"/>
            <a:ext cx="1419642" cy="1361675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9AB8E9F-2A63-460F-90D1-2196009A995A}"/>
              </a:ext>
            </a:extLst>
          </p:cNvPr>
          <p:cNvGrpSpPr/>
          <p:nvPr/>
        </p:nvGrpSpPr>
        <p:grpSpPr>
          <a:xfrm>
            <a:off x="899350" y="4708048"/>
            <a:ext cx="1419642" cy="1361675"/>
            <a:chOff x="1493239" y="4708048"/>
            <a:chExt cx="1419642" cy="136167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BDF30DC-005C-419A-AC59-18A9AF5D76D9}"/>
                </a:ext>
              </a:extLst>
            </p:cNvPr>
            <p:cNvSpPr/>
            <p:nvPr/>
          </p:nvSpPr>
          <p:spPr>
            <a:xfrm>
              <a:off x="1493239" y="4708048"/>
              <a:ext cx="1419642" cy="1361675"/>
            </a:xfrm>
            <a:prstGeom prst="round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8AD94-8C58-4405-964E-998621F70898}"/>
                </a:ext>
              </a:extLst>
            </p:cNvPr>
            <p:cNvSpPr txBox="1"/>
            <p:nvPr/>
          </p:nvSpPr>
          <p:spPr>
            <a:xfrm>
              <a:off x="1552625" y="4995372"/>
              <a:ext cx="12829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샘소나이트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한나앤더슨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…</a:t>
              </a:r>
            </a:p>
          </p:txBody>
        </p:sp>
      </p:grpSp>
      <p:pic>
        <p:nvPicPr>
          <p:cNvPr id="18" name="그래픽 17" descr="쇼핑백">
            <a:extLst>
              <a:ext uri="{FF2B5EF4-FFF2-40B4-BE49-F238E27FC236}">
                <a16:creationId xmlns:a16="http://schemas.microsoft.com/office/drawing/2014/main" id="{AAEBCDEC-5CAE-443A-B411-10F3177189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90755" y="4185575"/>
            <a:ext cx="666161" cy="66616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6E87A5E-951A-4474-B4B6-BF0E4B02992F}"/>
              </a:ext>
            </a:extLst>
          </p:cNvPr>
          <p:cNvSpPr/>
          <p:nvPr/>
        </p:nvSpPr>
        <p:spPr>
          <a:xfrm>
            <a:off x="3709312" y="919407"/>
            <a:ext cx="1469010" cy="1224113"/>
          </a:xfrm>
          <a:prstGeom prst="round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4C0D5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43C9695-CD67-43B4-ADD6-D1411D636456}"/>
              </a:ext>
            </a:extLst>
          </p:cNvPr>
          <p:cNvSpPr/>
          <p:nvPr/>
        </p:nvSpPr>
        <p:spPr>
          <a:xfrm>
            <a:off x="3710554" y="2431950"/>
            <a:ext cx="1469010" cy="1224113"/>
          </a:xfrm>
          <a:prstGeom prst="round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4C0D5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7F5F8CD-C6BC-43C1-A16F-38CB176EA412}"/>
              </a:ext>
            </a:extLst>
          </p:cNvPr>
          <p:cNvSpPr/>
          <p:nvPr/>
        </p:nvSpPr>
        <p:spPr>
          <a:xfrm>
            <a:off x="3706830" y="3944493"/>
            <a:ext cx="1469010" cy="1224113"/>
          </a:xfrm>
          <a:prstGeom prst="round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4C0D5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6AF76F5-7D9F-431B-87DC-2D6164E217B9}"/>
              </a:ext>
            </a:extLst>
          </p:cNvPr>
          <p:cNvSpPr/>
          <p:nvPr/>
        </p:nvSpPr>
        <p:spPr>
          <a:xfrm>
            <a:off x="3708071" y="5457037"/>
            <a:ext cx="1469010" cy="1224113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4C0D5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0D76F52-EE6B-43B8-AEC8-B6DC905F3F76}"/>
              </a:ext>
            </a:extLst>
          </p:cNvPr>
          <p:cNvCxnSpPr>
            <a:stCxn id="3" idx="3"/>
            <a:endCxn id="15" idx="1"/>
          </p:cNvCxnSpPr>
          <p:nvPr/>
        </p:nvCxnSpPr>
        <p:spPr>
          <a:xfrm flipV="1">
            <a:off x="2318993" y="1531464"/>
            <a:ext cx="1390319" cy="584245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CFFCA7C-7C61-44D1-998D-337D5D66A84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318992" y="2109902"/>
            <a:ext cx="1387838" cy="2446648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0767180-C18B-4882-900E-B8AD11A30D7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322716" y="2113532"/>
            <a:ext cx="1387838" cy="930475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7CF9984-147D-4A3A-9ABE-30C23485F16A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322716" y="3656063"/>
            <a:ext cx="1384114" cy="900487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768ED54-F7D0-4921-AE38-3E1A968E68A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318992" y="5388886"/>
            <a:ext cx="1395283" cy="660192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80B04DF-E8B5-4551-8B4A-5DDA17543E3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13753" y="1531464"/>
            <a:ext cx="1395559" cy="3847410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1921F14-3536-4D6D-99CA-EAB302391CC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324231" y="3666075"/>
            <a:ext cx="1383840" cy="2403019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1C445F7-70FB-46CF-93EF-59156415BD5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301032" y="4556550"/>
            <a:ext cx="1405798" cy="829956"/>
          </a:xfrm>
          <a:prstGeom prst="straightConnector1">
            <a:avLst/>
          </a:prstGeom>
          <a:ln w="19050">
            <a:solidFill>
              <a:srgbClr val="4C0D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86BCDFD-6C6B-4575-AB59-9AF35FF1045F}"/>
              </a:ext>
            </a:extLst>
          </p:cNvPr>
          <p:cNvSpPr/>
          <p:nvPr/>
        </p:nvSpPr>
        <p:spPr>
          <a:xfrm>
            <a:off x="6564918" y="919407"/>
            <a:ext cx="3256300" cy="12241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A7530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232B35-9156-4CEC-9454-4F435D86CE5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851" y="1080041"/>
            <a:ext cx="3074048" cy="902844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E8A6E75-75BF-484E-8015-F2E57234D84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5172634" y="1531464"/>
            <a:ext cx="1392284" cy="0"/>
          </a:xfrm>
          <a:prstGeom prst="straightConnector1">
            <a:avLst/>
          </a:prstGeom>
          <a:ln w="19050">
            <a:solidFill>
              <a:srgbClr val="A7530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088EE2E-2345-4851-8725-CE26138EC806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5179564" y="1531464"/>
            <a:ext cx="1385354" cy="1512542"/>
          </a:xfrm>
          <a:prstGeom prst="straightConnector1">
            <a:avLst/>
          </a:prstGeom>
          <a:ln w="19050">
            <a:solidFill>
              <a:srgbClr val="A7530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50CEB27-A342-4F8D-8B40-FF9A2301C7D5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 flipV="1">
            <a:off x="5175840" y="1531464"/>
            <a:ext cx="1389078" cy="3025086"/>
          </a:xfrm>
          <a:prstGeom prst="straightConnector1">
            <a:avLst/>
          </a:prstGeom>
          <a:ln w="19050">
            <a:solidFill>
              <a:srgbClr val="A7530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8025B0-C5FE-427C-BA3C-B9EFE3E669B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5190110" y="1531464"/>
            <a:ext cx="1374808" cy="4573120"/>
          </a:xfrm>
          <a:prstGeom prst="straightConnector1">
            <a:avLst/>
          </a:prstGeom>
          <a:ln w="19050">
            <a:solidFill>
              <a:srgbClr val="A7530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 descr="채우기 없는 웃는 얼굴">
            <a:extLst>
              <a:ext uri="{FF2B5EF4-FFF2-40B4-BE49-F238E27FC236}">
                <a16:creationId xmlns:a16="http://schemas.microsoft.com/office/drawing/2014/main" id="{1D159F75-2F8F-43DF-BEB6-161C3EA736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90968" y="3087539"/>
            <a:ext cx="1469010" cy="1469010"/>
          </a:xfrm>
          <a:prstGeom prst="rect">
            <a:avLst/>
          </a:prstGeom>
        </p:spPr>
      </p:pic>
      <p:sp>
        <p:nvSpPr>
          <p:cNvPr id="32" name="말풍선: 타원형 31">
            <a:extLst>
              <a:ext uri="{FF2B5EF4-FFF2-40B4-BE49-F238E27FC236}">
                <a16:creationId xmlns:a16="http://schemas.microsoft.com/office/drawing/2014/main" id="{06FD287D-0B13-47C8-B399-7D49B0F21954}"/>
              </a:ext>
            </a:extLst>
          </p:cNvPr>
          <p:cNvSpPr/>
          <p:nvPr/>
        </p:nvSpPr>
        <p:spPr>
          <a:xfrm>
            <a:off x="4516404" y="2931138"/>
            <a:ext cx="4647415" cy="3407149"/>
          </a:xfrm>
          <a:prstGeom prst="wedgeEllipseCallout">
            <a:avLst>
              <a:gd name="adj1" fmla="val 60101"/>
              <a:gd name="adj2" fmla="val -1967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962C0A-E954-4871-AA8D-ECF26C1DA446}"/>
              </a:ext>
            </a:extLst>
          </p:cNvPr>
          <p:cNvSpPr txBox="1"/>
          <p:nvPr/>
        </p:nvSpPr>
        <p:spPr>
          <a:xfrm>
            <a:off x="4892887" y="3502991"/>
            <a:ext cx="435577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가독성 향상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사이트에서 빠르고 다양하게 세일 정보들 열람 가능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할인쿠폰 획득이 용이함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6894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444</Words>
  <Application>Microsoft Office PowerPoint</Application>
  <PresentationFormat>와이드스크린</PresentationFormat>
  <Paragraphs>173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나눔스퀘어 ExtraBold</vt:lpstr>
      <vt:lpstr>나눔스퀘어 Bold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성연 김</cp:lastModifiedBy>
  <cp:revision>54</cp:revision>
  <dcterms:created xsi:type="dcterms:W3CDTF">2017-05-29T09:12:16Z</dcterms:created>
  <dcterms:modified xsi:type="dcterms:W3CDTF">2018-12-10T13:09:08Z</dcterms:modified>
</cp:coreProperties>
</file>